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0248D-588F-4AE6-A7B3-CF4DD56DC9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45155D-FAE8-4470-97DE-B73776108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5366BE-A438-4ED6-A4FE-952B01A2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DC26C3-A4D7-4535-9940-9CABDB5C4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36EDF-4F1B-4FC7-969C-6F796F48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8313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4331A-7F81-4621-8FE3-183CDFAA4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8E5CBAE-0747-4392-85C2-7C2AB12B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2E53D88-CF89-4E14-A589-890FB703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CC25FF-7419-44D9-95B8-40B7DA1E7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FD300DB-C9CE-4561-A68F-BC4694C4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2426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C9604A2-B9F9-4F1D-BE7A-6CC936875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C0505B-1DC1-4DD4-86C4-534614B0EA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911483-7CE0-4A8B-90D5-CF4C22C84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F7B4FC9-3F40-4011-813E-80DDB5C94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1F1773-CB37-43C5-8C9D-458BDE8E9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250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3DC545-F233-4DA3-8EB4-6C9314928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BEABED-725F-4F46-8BF4-59508068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B09152A-BD0E-445C-B1CD-F3D2BDB5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0070D3-1A64-45E4-BD20-41317152B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107F98-5CD8-474C-841C-33931240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31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CE41A-B052-4A65-89D3-8AD94CA4F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689BAD-C0D5-48EC-9EE5-E93ACAE97D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0E51837-1325-4839-A07B-530606563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FFF958-E342-49B5-BFA7-5F33B2EF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14B60-7B4A-4A1D-91F3-A7C31015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50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DD441D-7F13-4507-94CE-58DA0B495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1BC1B0-3DD0-4C04-BBFC-2222F3F4A5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59CBA6-8BE6-490E-9EAF-E6CB755C1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703073-D738-4718-9B53-89AE575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90E83DD-84EA-4824-A411-BD6F2607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3D352-3A9A-4355-9366-6B7F5205E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99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CE949F-FCCA-47B1-B03D-DAECF63A0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D02CB79-E319-46BB-8E41-87F06BA21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17CBA3-443E-409A-B199-78B15F9359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AF089E3-6FF2-49FD-955B-AA8CFC913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D434BB2-CFD4-410B-A0E8-35CE8BE22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1E5E5E8-D880-4199-95E2-5C34F0476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CDD48B1-B81D-4B24-AB4E-C98E71AD8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3A6FB0-AE42-4287-A82E-51986142D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072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A7502-50AB-40BF-B4CA-0CE871716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664C1A1-2E02-4D70-84D5-25733083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3775EAE-841A-4D88-A75F-2FE046A26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6EDAD32-510E-4D3B-BAE2-CEFA12F9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488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9BA7376-0A0D-4BE7-9BAA-87001F333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AF02A333-FAA1-4D75-90FE-DBBFFE2D7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994237D-3019-452D-836E-ACF7C8DE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6094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F539F2-C426-4382-9E3A-1DE03AC73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0DDAD5-10E2-44F2-ADA0-0215812C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892A75D-D95A-4A7A-850D-356AB5A72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682B5FE-AD25-42D9-8EFA-3967B5EE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54F5F41-64DB-4059-A2C0-FEDAC60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FFC23C-8500-462E-9E81-DBE7FC21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6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80CDF6-7951-471C-82F9-A1DFB3769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AE765CB-65A4-4DF1-BCEA-CC66C1AC9A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306338-C735-4787-908F-260F5DCB9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C75B08A-16DE-4CF8-AB5C-5A7DF84E4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774C051-2821-4CA5-B641-4A4C685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8CBF5C-0C72-4B17-9D22-DAA9DD4F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664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6E2D5F-5375-4DA1-A448-558B845BD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376C747-A8D3-4506-87ED-89657B4A5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E0E704-0F45-468C-B0FC-757AAACA40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8423-3995-4750-B079-9A0006815266}" type="datetimeFigureOut">
              <a:rPr lang="ru-RU" smtClean="0"/>
              <a:t>12.09.2022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2B6B38-13F2-4F02-A6A9-ACB5EE1A4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AB8493-1DB1-4156-A882-EC78869DC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D1FA2-D637-40B8-B190-F0F7F56A386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46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6D7360-82B0-4726-BBF9-42767621CB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>
                <a:solidFill>
                  <a:srgbClr val="0070C0"/>
                </a:solidFill>
              </a:rPr>
              <a:t>Повторение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365847-B9B1-40C5-9A39-4D568A943B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  <a:p>
            <a:r>
              <a:rPr lang="ru-RU" sz="4400" b="1" dirty="0"/>
              <a:t>Магнитное поле. ЭМИ.</a:t>
            </a:r>
          </a:p>
        </p:txBody>
      </p:sp>
    </p:spTree>
    <p:extLst>
      <p:ext uri="{BB962C8B-B14F-4D97-AF65-F5344CB8AC3E}">
        <p14:creationId xmlns:p14="http://schemas.microsoft.com/office/powerpoint/2010/main" val="2602087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9A22BC-FEDC-4C3F-955A-5329D5F78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56" y="353507"/>
            <a:ext cx="11665437" cy="176805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D4406B6-7FC2-40D5-870B-847797306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56" y="2340956"/>
            <a:ext cx="11823888" cy="4163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66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A3CF991-400E-4AB8-A973-84475F00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8218" y="331958"/>
            <a:ext cx="4731339" cy="45386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7AB11BD-5021-492D-A919-93FFB252D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05067"/>
            <a:ext cx="5876639" cy="131392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4D1A8CA-1490-4728-863C-8F979F5E1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61" y="1005067"/>
            <a:ext cx="5687066" cy="131392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B87694C7-D43E-4618-BE4A-A56F18A35C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579" y="2757480"/>
            <a:ext cx="11390842" cy="2986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024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C3E949-CEFA-4ADC-9CF2-B8C4CB8A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06" y="169683"/>
            <a:ext cx="11670387" cy="44749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EE36E8-BEF1-4446-AD72-91506CB8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2094" y="4760520"/>
            <a:ext cx="8038600" cy="18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34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215CD77-9325-4B61-B3ED-A2E3F81C32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78" y="614275"/>
            <a:ext cx="11616844" cy="190268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33658-B006-420D-8046-33325F2E1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76" y="2922309"/>
            <a:ext cx="11867569" cy="2620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814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0DC1A91-CEE5-4C4B-8EE5-C04C6718C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37" y="206708"/>
            <a:ext cx="10755925" cy="369118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48FF252-F62A-4B2D-89C3-2E00A2E3B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012" y="3984974"/>
            <a:ext cx="10347744" cy="266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467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E05AE5E-2DAA-47E3-A978-823859661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049" y="276505"/>
            <a:ext cx="10904342" cy="129777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E5DC7FF-ECE9-415E-BA07-7F503E9EB9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1856" y="1694235"/>
            <a:ext cx="4929145" cy="116173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434B6A7-475B-4F9F-9F06-5376B458F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58" y="2975934"/>
            <a:ext cx="10933684" cy="352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6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C3E94E8-6BEC-4702-B7B0-FFE410086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9" y="169312"/>
            <a:ext cx="11060306" cy="54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336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812328D-0430-4A86-A267-FAA6CDFE4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31" y="158455"/>
            <a:ext cx="10496847" cy="313152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FF398E-0504-4FD3-88EE-DAAFA028D2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490" y="3363012"/>
            <a:ext cx="9573020" cy="3405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03474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Широкоэкранный</PresentationFormat>
  <Paragraphs>3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Тема Office</vt:lpstr>
      <vt:lpstr>Повторение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Повторение</dc:title>
  <dc:creator>Елена Юрепина</dc:creator>
  <cp:lastModifiedBy>Елена Юрепина</cp:lastModifiedBy>
  <cp:revision>1</cp:revision>
  <dcterms:created xsi:type="dcterms:W3CDTF">2022-09-12T21:53:32Z</dcterms:created>
  <dcterms:modified xsi:type="dcterms:W3CDTF">2022-09-12T22:12:24Z</dcterms:modified>
</cp:coreProperties>
</file>