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29" y="-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4CD-9E35-4F1D-A70B-28BD6B1C4D13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1865-8D12-42A7-9A75-BF91ACC3E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1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4CD-9E35-4F1D-A70B-28BD6B1C4D13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1865-8D12-42A7-9A75-BF91ACC3E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94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4CD-9E35-4F1D-A70B-28BD6B1C4D13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1865-8D12-42A7-9A75-BF91ACC3E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4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4CD-9E35-4F1D-A70B-28BD6B1C4D13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1865-8D12-42A7-9A75-BF91ACC3E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5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4CD-9E35-4F1D-A70B-28BD6B1C4D13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1865-8D12-42A7-9A75-BF91ACC3E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4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4CD-9E35-4F1D-A70B-28BD6B1C4D13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1865-8D12-42A7-9A75-BF91ACC3E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3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4CD-9E35-4F1D-A70B-28BD6B1C4D13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1865-8D12-42A7-9A75-BF91ACC3E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46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4CD-9E35-4F1D-A70B-28BD6B1C4D13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1865-8D12-42A7-9A75-BF91ACC3E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1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4CD-9E35-4F1D-A70B-28BD6B1C4D13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1865-8D12-42A7-9A75-BF91ACC3E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8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4CD-9E35-4F1D-A70B-28BD6B1C4D13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1865-8D12-42A7-9A75-BF91ACC3E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84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4CD-9E35-4F1D-A70B-28BD6B1C4D13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1865-8D12-42A7-9A75-BF91ACC3E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7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04CD-9E35-4F1D-A70B-28BD6B1C4D13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C1865-8D12-42A7-9A75-BF91ACC3E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9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-3598" y="2636912"/>
            <a:ext cx="9906000" cy="3528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C:\Users\Eugene J. Jeon\Pictures\Architecture Source\Smart 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37" y="491833"/>
            <a:ext cx="1124017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Eugene J. Jeon\Pictures\Architecture Source\Smart 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515" y="530524"/>
            <a:ext cx="1124017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Eugene J. Jeon\Pictures\Architecture Source\Smart 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427" y="1039511"/>
            <a:ext cx="1124017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ugene J. Jeon\Pictures\Architecture Source\SQL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692" y="999021"/>
            <a:ext cx="71530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ugene J. Jeon\Pictures\Architecture Source\D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191" y="1124744"/>
            <a:ext cx="73605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327435" y="530524"/>
            <a:ext cx="195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어플리케이션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580346" y="530524"/>
            <a:ext cx="195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DB(SQLite)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795219" y="530524"/>
            <a:ext cx="195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Update Cache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2"/>
            <a:ext cx="936104" cy="328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pic>
        <p:nvPicPr>
          <p:cNvPr id="1030" name="Picture 6" descr="C:\Users\Eugene J. Jeon\Pictures\Architecture Source\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408" y="3212830"/>
            <a:ext cx="75483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Eugene J. Jeon\Pictures\Architecture Source\DBServ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17" y="5069877"/>
            <a:ext cx="9538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Eugene J. Jeon\Pictures\Architecture Source\D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318" y="3205890"/>
            <a:ext cx="73605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Eugene J. Jeon\Pictures\Architecture Source\GCM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085" y="3057607"/>
            <a:ext cx="1623483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8056374" y="3925890"/>
            <a:ext cx="15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 Server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580345" y="3925890"/>
            <a:ext cx="195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Update Cache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382688" y="5789877"/>
            <a:ext cx="234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r>
              <a:rPr lang="en-US" altLang="ko-KR" dirty="0" smtClean="0"/>
              <a:t> Server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427173" y="3887507"/>
            <a:ext cx="1950000" cy="806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Google Cloud</a:t>
            </a:r>
          </a:p>
          <a:p>
            <a:pPr algn="ctr"/>
            <a:r>
              <a:rPr lang="en-US" altLang="ko-KR" dirty="0" smtClean="0"/>
              <a:t>Messaging Service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3370261" y="1379417"/>
            <a:ext cx="1369324" cy="1596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442235" y="740032"/>
            <a:ext cx="1225374" cy="6973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정보갱신</a:t>
            </a:r>
            <a:endParaRPr lang="ko-KR" altLang="en-US" dirty="0"/>
          </a:p>
        </p:txBody>
      </p:sp>
      <p:sp>
        <p:nvSpPr>
          <p:cNvPr id="30" name="오른쪽 화살표 29"/>
          <p:cNvSpPr/>
          <p:nvPr/>
        </p:nvSpPr>
        <p:spPr>
          <a:xfrm>
            <a:off x="6090050" y="1351343"/>
            <a:ext cx="1986629" cy="1876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오른쪽 화살표 31"/>
          <p:cNvSpPr/>
          <p:nvPr/>
        </p:nvSpPr>
        <p:spPr>
          <a:xfrm rot="5400000">
            <a:off x="8479181" y="2501783"/>
            <a:ext cx="582074" cy="2033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오른쪽 화살표 33"/>
          <p:cNvSpPr/>
          <p:nvPr/>
        </p:nvSpPr>
        <p:spPr>
          <a:xfrm rot="10800000">
            <a:off x="6325327" y="3472053"/>
            <a:ext cx="1516072" cy="1876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오른쪽 화살표 34"/>
          <p:cNvSpPr/>
          <p:nvPr/>
        </p:nvSpPr>
        <p:spPr>
          <a:xfrm rot="5400000">
            <a:off x="5303421" y="4597696"/>
            <a:ext cx="498534" cy="203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오른쪽 화살표 35"/>
          <p:cNvSpPr/>
          <p:nvPr/>
        </p:nvSpPr>
        <p:spPr>
          <a:xfrm rot="10800000">
            <a:off x="3442235" y="3472047"/>
            <a:ext cx="1055506" cy="1876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오른쪽 화살표 39"/>
          <p:cNvSpPr/>
          <p:nvPr/>
        </p:nvSpPr>
        <p:spPr>
          <a:xfrm rot="16200000">
            <a:off x="1916621" y="2501783"/>
            <a:ext cx="582074" cy="2033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0" y="2636913"/>
            <a:ext cx="936104" cy="328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53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Eugene J. Jeon\Pictures\Architecture Source\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17" y="424397"/>
            <a:ext cx="73605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933938" y="64397"/>
            <a:ext cx="31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[Client] Update Cache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34227" y="461232"/>
            <a:ext cx="281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FIFO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Index</a:t>
            </a:r>
            <a:r>
              <a:rPr lang="ko-KR" altLang="en-US" dirty="0" smtClean="0"/>
              <a:t>가 존재하는 정보</a:t>
            </a:r>
            <a:endParaRPr lang="en-US" altLang="ko-KR" dirty="0" smtClean="0"/>
          </a:p>
        </p:txBody>
      </p:sp>
      <p:pic>
        <p:nvPicPr>
          <p:cNvPr id="7" name="Picture 6" descr="C:\Users\Eugene J. Jeon\Pictures\Architecture Source\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25" y="5337352"/>
            <a:ext cx="75483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오른쪽으로 구부러진 화살표 19"/>
          <p:cNvSpPr/>
          <p:nvPr/>
        </p:nvSpPr>
        <p:spPr>
          <a:xfrm>
            <a:off x="200428" y="1964718"/>
            <a:ext cx="624069" cy="2400386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오른쪽으로 구부러진 화살표 20"/>
          <p:cNvSpPr/>
          <p:nvPr/>
        </p:nvSpPr>
        <p:spPr>
          <a:xfrm flipH="1">
            <a:off x="1472569" y="1964718"/>
            <a:ext cx="580347" cy="2400386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아래쪽 화살표 21"/>
          <p:cNvSpPr/>
          <p:nvPr/>
        </p:nvSpPr>
        <p:spPr>
          <a:xfrm flipV="1">
            <a:off x="1055377" y="1964718"/>
            <a:ext cx="184014" cy="24003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14119" y="1568810"/>
            <a:ext cx="2071255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04728" y="1945863"/>
            <a:ext cx="7467852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Client</a:t>
            </a:r>
            <a:r>
              <a:rPr lang="ko-KR" altLang="en-US" dirty="0" smtClean="0"/>
              <a:t>로부터 정보 받음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b="1" dirty="0" smtClean="0">
                <a:solidFill>
                  <a:srgbClr val="FF0000"/>
                </a:solidFill>
              </a:rPr>
              <a:t>→ </a:t>
            </a:r>
            <a:r>
              <a:rPr lang="ko-KR" altLang="en-US" dirty="0" smtClean="0"/>
              <a:t>정보의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확인 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b="1" dirty="0" smtClean="0">
                <a:solidFill>
                  <a:srgbClr val="FF0000"/>
                </a:solidFill>
              </a:rPr>
              <a:t>→</a:t>
            </a:r>
            <a:r>
              <a:rPr lang="ko-KR" altLang="en-US" dirty="0" smtClean="0"/>
              <a:t> </a:t>
            </a:r>
            <a:r>
              <a:rPr lang="en-US" altLang="ko-KR" dirty="0" smtClean="0"/>
              <a:t>Server Update Cache</a:t>
            </a:r>
            <a:r>
              <a:rPr lang="ko-KR" altLang="en-US" dirty="0" smtClean="0"/>
              <a:t>에 정보 저장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OR</a:t>
            </a:r>
            <a:r>
              <a:rPr lang="en-US" altLang="ko-KR" dirty="0" smtClean="0"/>
              <a:t> [3</a:t>
            </a:r>
            <a:r>
              <a:rPr lang="ko-KR" altLang="en-US" dirty="0" smtClean="0"/>
              <a:t>번</a:t>
            </a:r>
            <a:r>
              <a:rPr lang="en-US" altLang="ko-KR" dirty="0" smtClean="0"/>
              <a:t>] </a:t>
            </a:r>
            <a:r>
              <a:rPr lang="ko-KR" altLang="en-US" dirty="0" smtClean="0"/>
              <a:t>프로세스 실행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Client</a:t>
            </a:r>
            <a:r>
              <a:rPr lang="ko-KR" altLang="en-US" dirty="0" smtClean="0"/>
              <a:t>에</a:t>
            </a:r>
            <a:r>
              <a:rPr lang="ko-KR" altLang="en-US" dirty="0"/>
              <a:t>게</a:t>
            </a:r>
            <a:r>
              <a:rPr lang="ko-KR" altLang="en-US" dirty="0" smtClean="0"/>
              <a:t> 확인 응답 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b="1" dirty="0" smtClean="0">
                <a:solidFill>
                  <a:srgbClr val="FF0000"/>
                </a:solidFill>
              </a:rPr>
              <a:t>→</a:t>
            </a:r>
            <a:r>
              <a:rPr lang="ko-KR" altLang="en-US" dirty="0" smtClean="0"/>
              <a:t> </a:t>
            </a:r>
            <a:r>
              <a:rPr lang="en-US" altLang="ko-KR" dirty="0" smtClean="0"/>
              <a:t>Client Update Cache</a:t>
            </a:r>
            <a:r>
              <a:rPr lang="ko-KR" altLang="en-US" dirty="0" smtClean="0"/>
              <a:t>에서 전송정보 삭제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Client</a:t>
            </a:r>
            <a:r>
              <a:rPr lang="ko-KR" altLang="en-US" dirty="0" smtClean="0"/>
              <a:t>로 부터 확인 응답 받음 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b="1" dirty="0" smtClean="0">
                <a:solidFill>
                  <a:srgbClr val="FF0000"/>
                </a:solidFill>
              </a:rPr>
              <a:t>→</a:t>
            </a:r>
            <a:r>
              <a:rPr lang="ko-KR" altLang="en-US" dirty="0" smtClean="0"/>
              <a:t> </a:t>
            </a:r>
            <a:r>
              <a:rPr lang="en-US" altLang="ko-KR" dirty="0" smtClean="0"/>
              <a:t>Server Update Cache</a:t>
            </a:r>
            <a:r>
              <a:rPr lang="ko-KR" altLang="en-US" dirty="0" smtClean="0"/>
              <a:t>의 정보 삭제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b="1" dirty="0" smtClean="0">
                <a:solidFill>
                  <a:srgbClr val="FF0000"/>
                </a:solidFill>
              </a:rPr>
              <a:t>→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Server</a:t>
            </a:r>
            <a:r>
              <a:rPr lang="ko-KR" altLang="en-US" dirty="0" smtClean="0"/>
              <a:t>에 정보 저장</a:t>
            </a:r>
            <a:endParaRPr lang="ko-KR" altLang="en-US" dirty="0"/>
          </a:p>
        </p:txBody>
      </p:sp>
      <p:pic>
        <p:nvPicPr>
          <p:cNvPr id="27" name="Picture 8" descr="C:\Users\Eugene J. Jeon\Pictures\Architecture Source\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217" y="5517352"/>
            <a:ext cx="73605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890289" y="6236280"/>
            <a:ext cx="2799561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[Server] Update Cache</a:t>
            </a:r>
            <a:endParaRPr lang="ko-KR" altLang="en-US" dirty="0"/>
          </a:p>
        </p:txBody>
      </p:sp>
      <p:sp>
        <p:nvSpPr>
          <p:cNvPr id="30" name="아래쪽 화살표 29"/>
          <p:cNvSpPr/>
          <p:nvPr/>
        </p:nvSpPr>
        <p:spPr>
          <a:xfrm rot="5400000" flipV="1">
            <a:off x="2379429" y="5449113"/>
            <a:ext cx="165242" cy="85648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9481" y="6237352"/>
            <a:ext cx="1585858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 Server</a:t>
            </a:r>
            <a:endParaRPr lang="ko-KR" altLang="en-US" dirty="0"/>
          </a:p>
        </p:txBody>
      </p:sp>
      <p:pic>
        <p:nvPicPr>
          <p:cNvPr id="32" name="Picture 7" descr="C:\Users\Eugene J. Jeon\Pictures\Architecture Source\DB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477" y="5419974"/>
            <a:ext cx="9538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657405" y="6223304"/>
            <a:ext cx="234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r>
              <a:rPr lang="en-US" altLang="ko-KR" dirty="0" smtClean="0"/>
              <a:t> Server</a:t>
            </a:r>
            <a:endParaRPr lang="ko-KR" altLang="en-US" dirty="0"/>
          </a:p>
        </p:txBody>
      </p:sp>
      <p:sp>
        <p:nvSpPr>
          <p:cNvPr id="34" name="아래쪽 화살표 33"/>
          <p:cNvSpPr/>
          <p:nvPr/>
        </p:nvSpPr>
        <p:spPr>
          <a:xfrm rot="5400000" flipV="1">
            <a:off x="6096275" y="5398844"/>
            <a:ext cx="154709" cy="9675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428" y="2984911"/>
            <a:ext cx="39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952382" y="2984911"/>
            <a:ext cx="39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1857916" y="2984911"/>
            <a:ext cx="39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35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12430" y="44624"/>
            <a:ext cx="31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[Server] Update Cache</a:t>
            </a:r>
            <a:endParaRPr lang="ko-KR" altLang="en-US" dirty="0"/>
          </a:p>
        </p:txBody>
      </p:sp>
      <p:pic>
        <p:nvPicPr>
          <p:cNvPr id="5" name="Picture 4" descr="C:\Users\Eugene J. Jeon\Pictures\Architecture Source\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950" y="260568"/>
            <a:ext cx="73605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12719" y="406365"/>
            <a:ext cx="281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FIFO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Index</a:t>
            </a:r>
            <a:r>
              <a:rPr lang="ko-KR" altLang="en-US" dirty="0" smtClean="0"/>
              <a:t>가 존재하는 정보</a:t>
            </a:r>
            <a:endParaRPr lang="en-US" altLang="ko-KR" dirty="0" smtClean="0"/>
          </a:p>
        </p:txBody>
      </p:sp>
      <p:pic>
        <p:nvPicPr>
          <p:cNvPr id="9" name="Picture 9" descr="C:\Users\Eugene J. Jeon\Pictures\Architecture Source\GC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36" y="2448280"/>
            <a:ext cx="1623483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725978" y="3269252"/>
            <a:ext cx="1950000" cy="806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Google Cloud</a:t>
            </a:r>
          </a:p>
          <a:p>
            <a:pPr algn="ctr"/>
            <a:r>
              <a:rPr lang="en-US" altLang="ko-KR" dirty="0" smtClean="0"/>
              <a:t>Messaging Service</a:t>
            </a:r>
            <a:endParaRPr lang="ko-KR" altLang="en-US" dirty="0"/>
          </a:p>
        </p:txBody>
      </p:sp>
      <p:pic>
        <p:nvPicPr>
          <p:cNvPr id="12" name="Picture 7" descr="C:\Users\Eugene J. Jeon\Pictures\Architecture Source\DB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128" y="2656504"/>
            <a:ext cx="9538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457056" y="3715961"/>
            <a:ext cx="234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r>
              <a:rPr lang="en-US" altLang="ko-KR" dirty="0" smtClean="0"/>
              <a:t> Server</a:t>
            </a:r>
            <a:endParaRPr lang="ko-KR" altLang="en-US" dirty="0"/>
          </a:p>
        </p:txBody>
      </p:sp>
      <p:pic>
        <p:nvPicPr>
          <p:cNvPr id="16" name="Picture 2" descr="C:\Users\Eugene J. Jeon\Pictures\Architecture Source\Smart Phon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75" y="2571747"/>
            <a:ext cx="1124017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0672" y="3715961"/>
            <a:ext cx="195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어플리케이션</a:t>
            </a:r>
            <a:endParaRPr lang="ko-KR" altLang="en-US" dirty="0"/>
          </a:p>
        </p:txBody>
      </p:sp>
      <p:sp>
        <p:nvSpPr>
          <p:cNvPr id="18" name="아래쪽 화살표 17"/>
          <p:cNvSpPr/>
          <p:nvPr/>
        </p:nvSpPr>
        <p:spPr>
          <a:xfrm>
            <a:off x="3600503" y="1268720"/>
            <a:ext cx="190828" cy="9361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 rot="13500000">
            <a:off x="1982632" y="1038843"/>
            <a:ext cx="203668" cy="132385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 rot="16200000" flipV="1">
            <a:off x="2194622" y="2682592"/>
            <a:ext cx="169512" cy="8583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500915" y="1520768"/>
            <a:ext cx="39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140978" y="2931748"/>
            <a:ext cx="39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1893853" y="1520376"/>
            <a:ext cx="39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4272677"/>
            <a:ext cx="9906000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Push Service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2. Push Service</a:t>
            </a:r>
            <a:r>
              <a:rPr lang="ko-KR" altLang="en-US" smtClean="0"/>
              <a:t>를 통해 </a:t>
            </a:r>
            <a:r>
              <a:rPr lang="en-US" altLang="ko-KR" smtClean="0"/>
              <a:t>Server</a:t>
            </a:r>
            <a:r>
              <a:rPr lang="ko-KR" altLang="en-US" dirty="0" smtClean="0"/>
              <a:t>로 부터 정보를 받음</a:t>
            </a:r>
          </a:p>
          <a:p>
            <a:r>
              <a:rPr lang="en-US" altLang="ko-KR" dirty="0" smtClean="0"/>
              <a:t>	</a:t>
            </a:r>
            <a:r>
              <a:rPr lang="ko-KR" altLang="en-US" b="1" dirty="0" smtClean="0">
                <a:solidFill>
                  <a:srgbClr val="FF0000"/>
                </a:solidFill>
              </a:rPr>
              <a:t>→</a:t>
            </a:r>
            <a:r>
              <a:rPr lang="ko-KR" altLang="en-US" dirty="0" smtClean="0"/>
              <a:t> 정보의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확인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ko-KR" altLang="en-US" b="1" dirty="0" smtClean="0">
                <a:solidFill>
                  <a:srgbClr val="FF0000"/>
                </a:solidFill>
              </a:rPr>
              <a:t>→</a:t>
            </a:r>
            <a:r>
              <a:rPr lang="en-US" altLang="ko-KR" dirty="0"/>
              <a:t> </a:t>
            </a:r>
            <a:r>
              <a:rPr lang="en-US" altLang="ko-KR" dirty="0" smtClean="0"/>
              <a:t>Local DB</a:t>
            </a:r>
            <a:r>
              <a:rPr lang="ko-KR" altLang="en-US" dirty="0" smtClean="0"/>
              <a:t>에 정보 순차 반영 </a:t>
            </a:r>
            <a:r>
              <a:rPr lang="en-US" altLang="ko-KR" b="1" dirty="0" smtClean="0">
                <a:solidFill>
                  <a:srgbClr val="FF0000"/>
                </a:solidFill>
              </a:rPr>
              <a:t>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 폐기 후 프로세스 종료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Server</a:t>
            </a:r>
            <a:r>
              <a:rPr lang="ko-KR" altLang="en-US" dirty="0" smtClean="0"/>
              <a:t>에게 확인 응답 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b="1" dirty="0" smtClean="0">
                <a:solidFill>
                  <a:srgbClr val="FF0000"/>
                </a:solidFill>
              </a:rPr>
              <a:t>→</a:t>
            </a:r>
            <a:r>
              <a:rPr lang="ko-KR" altLang="en-US" dirty="0" smtClean="0"/>
              <a:t> 응답 정보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b="1" dirty="0" smtClean="0">
                <a:solidFill>
                  <a:srgbClr val="FF0000"/>
                </a:solidFill>
              </a:rPr>
              <a:t>→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Server</a:t>
            </a:r>
            <a:r>
              <a:rPr lang="ko-KR" altLang="en-US" dirty="0" smtClean="0"/>
              <a:t>로 정보 전달</a:t>
            </a:r>
            <a:r>
              <a:rPr lang="en-US" altLang="ko-KR" dirty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OR</a:t>
            </a:r>
            <a:r>
              <a:rPr lang="ko-KR" altLang="en-US" dirty="0" smtClean="0"/>
              <a:t> </a:t>
            </a:r>
            <a:r>
              <a:rPr lang="en-US" altLang="ko-KR" dirty="0" smtClean="0"/>
              <a:t>[1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] </a:t>
            </a:r>
            <a:r>
              <a:rPr lang="ko-KR" altLang="en-US" dirty="0" smtClean="0"/>
              <a:t>프로세스 재실행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 rot="18900000">
            <a:off x="5099286" y="1074855"/>
            <a:ext cx="305531" cy="132385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 descr="C:\Users\Eugene J. Jeon\Pictures\Architecture Source\SQLit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47" y="332696"/>
            <a:ext cx="47687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50672" y="46365"/>
            <a:ext cx="195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DB(SQLite)</a:t>
            </a:r>
            <a:endParaRPr lang="ko-KR" altLang="en-US" dirty="0"/>
          </a:p>
        </p:txBody>
      </p:sp>
      <p:sp>
        <p:nvSpPr>
          <p:cNvPr id="26" name="아래쪽 화살표 25"/>
          <p:cNvSpPr/>
          <p:nvPr/>
        </p:nvSpPr>
        <p:spPr>
          <a:xfrm rot="10800000">
            <a:off x="690472" y="1267569"/>
            <a:ext cx="165222" cy="9361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65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87</Words>
  <Application>Microsoft Office PowerPoint</Application>
  <PresentationFormat>A4 용지(210x297mm)</PresentationFormat>
  <Paragraphs>51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_CE</dc:creator>
  <cp:lastModifiedBy>_CE</cp:lastModifiedBy>
  <cp:revision>33</cp:revision>
  <dcterms:created xsi:type="dcterms:W3CDTF">2015-03-18T11:57:49Z</dcterms:created>
  <dcterms:modified xsi:type="dcterms:W3CDTF">2015-03-19T02:22:32Z</dcterms:modified>
</cp:coreProperties>
</file>