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67" r:id="rId3"/>
    <p:sldId id="259" r:id="rId4"/>
    <p:sldId id="261" r:id="rId5"/>
    <p:sldId id="265" r:id="rId6"/>
    <p:sldId id="263" r:id="rId7"/>
    <p:sldId id="262" r:id="rId8"/>
    <p:sldId id="266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EC1CB-DCCD-4C79-900E-AF9A208277E2}" v="267" dt="2024-03-28T20:51:02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3212" autoAdjust="0"/>
  </p:normalViewPr>
  <p:slideViewPr>
    <p:cSldViewPr snapToGrid="0" showGuides="1">
      <p:cViewPr varScale="1">
        <p:scale>
          <a:sx n="99" d="100"/>
          <a:sy n="99" d="100"/>
        </p:scale>
        <p:origin x="15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C" userId="4d89a18e687c0aba" providerId="LiveId" clId="{14DEC1CB-DCCD-4C79-900E-AF9A208277E2}"/>
    <pc:docChg chg="undo custSel addSld delSld modSld sldOrd">
      <pc:chgData name="Alfredo C" userId="4d89a18e687c0aba" providerId="LiveId" clId="{14DEC1CB-DCCD-4C79-900E-AF9A208277E2}" dt="2024-03-29T22:03:49.469" v="1388" actId="207"/>
      <pc:docMkLst>
        <pc:docMk/>
      </pc:docMkLst>
      <pc:sldChg chg="addSp delSp modSp mod setBg">
        <pc:chgData name="Alfredo C" userId="4d89a18e687c0aba" providerId="LiveId" clId="{14DEC1CB-DCCD-4C79-900E-AF9A208277E2}" dt="2024-03-28T20:46:59.322" v="1381" actId="1076"/>
        <pc:sldMkLst>
          <pc:docMk/>
          <pc:sldMk cId="896156399" sldId="256"/>
        </pc:sldMkLst>
        <pc:spChg chg="mod">
          <ac:chgData name="Alfredo C" userId="4d89a18e687c0aba" providerId="LiveId" clId="{14DEC1CB-DCCD-4C79-900E-AF9A208277E2}" dt="2024-03-28T20:46:55.433" v="1380" actId="6549"/>
          <ac:spMkLst>
            <pc:docMk/>
            <pc:sldMk cId="896156399" sldId="256"/>
            <ac:spMk id="2" creationId="{6015AE48-BD5B-2483-9928-2D61FCAB9E6D}"/>
          </ac:spMkLst>
        </pc:spChg>
        <pc:spChg chg="del mod">
          <ac:chgData name="Alfredo C" userId="4d89a18e687c0aba" providerId="LiveId" clId="{14DEC1CB-DCCD-4C79-900E-AF9A208277E2}" dt="2024-03-28T00:48:24.861" v="900" actId="478"/>
          <ac:spMkLst>
            <pc:docMk/>
            <pc:sldMk cId="896156399" sldId="256"/>
            <ac:spMk id="3" creationId="{7F4E9E47-6034-75E6-3361-97CD8628C245}"/>
          </ac:spMkLst>
        </pc:spChg>
        <pc:spChg chg="add del mod">
          <ac:chgData name="Alfredo C" userId="4d89a18e687c0aba" providerId="LiveId" clId="{14DEC1CB-DCCD-4C79-900E-AF9A208277E2}" dt="2024-03-28T00:48:27.738" v="901" actId="478"/>
          <ac:spMkLst>
            <pc:docMk/>
            <pc:sldMk cId="896156399" sldId="256"/>
            <ac:spMk id="5" creationId="{4BE252AB-79E6-C1A7-BCAF-2E7D3C95130D}"/>
          </ac:spMkLst>
        </pc:spChg>
        <pc:spChg chg="add">
          <ac:chgData name="Alfredo C" userId="4d89a18e687c0aba" providerId="LiveId" clId="{14DEC1CB-DCCD-4C79-900E-AF9A208277E2}" dt="2024-03-28T00:31:58.900" v="577" actId="26606"/>
          <ac:spMkLst>
            <pc:docMk/>
            <pc:sldMk cId="896156399" sldId="256"/>
            <ac:spMk id="1031" creationId="{A8384FB5-9ADC-4DDC-881B-597D56F5B15D}"/>
          </ac:spMkLst>
        </pc:spChg>
        <pc:spChg chg="add">
          <ac:chgData name="Alfredo C" userId="4d89a18e687c0aba" providerId="LiveId" clId="{14DEC1CB-DCCD-4C79-900E-AF9A208277E2}" dt="2024-03-28T00:31:58.900" v="577" actId="26606"/>
          <ac:spMkLst>
            <pc:docMk/>
            <pc:sldMk cId="896156399" sldId="256"/>
            <ac:spMk id="1033" creationId="{BC05CA36-AD6A-4ABF-9A05-52E5A143D2BB}"/>
          </ac:spMkLst>
        </pc:spChg>
        <pc:spChg chg="add">
          <ac:chgData name="Alfredo C" userId="4d89a18e687c0aba" providerId="LiveId" clId="{14DEC1CB-DCCD-4C79-900E-AF9A208277E2}" dt="2024-03-28T00:31:58.900" v="577" actId="26606"/>
          <ac:spMkLst>
            <pc:docMk/>
            <pc:sldMk cId="896156399" sldId="256"/>
            <ac:spMk id="1035" creationId="{D4331EE8-85A4-4588-8D9E-70E534D477DB}"/>
          </ac:spMkLst>
        </pc:spChg>
        <pc:spChg chg="add">
          <ac:chgData name="Alfredo C" userId="4d89a18e687c0aba" providerId="LiveId" clId="{14DEC1CB-DCCD-4C79-900E-AF9A208277E2}" dt="2024-03-28T00:31:58.900" v="577" actId="26606"/>
          <ac:spMkLst>
            <pc:docMk/>
            <pc:sldMk cId="896156399" sldId="256"/>
            <ac:spMk id="1037" creationId="{49D6C862-61CC-4B46-8080-96583D653BAB}"/>
          </ac:spMkLst>
        </pc:spChg>
        <pc:spChg chg="add">
          <ac:chgData name="Alfredo C" userId="4d89a18e687c0aba" providerId="LiveId" clId="{14DEC1CB-DCCD-4C79-900E-AF9A208277E2}" dt="2024-03-28T00:31:58.900" v="577" actId="26606"/>
          <ac:spMkLst>
            <pc:docMk/>
            <pc:sldMk cId="896156399" sldId="256"/>
            <ac:spMk id="1039" creationId="{E37EECFC-A684-4391-AE85-4CDAF5565F61}"/>
          </ac:spMkLst>
        </pc:spChg>
        <pc:picChg chg="del mod">
          <ac:chgData name="Alfredo C" userId="4d89a18e687c0aba" providerId="LiveId" clId="{14DEC1CB-DCCD-4C79-900E-AF9A208277E2}" dt="2024-03-28T00:53:50.361" v="990" actId="478"/>
          <ac:picMkLst>
            <pc:docMk/>
            <pc:sldMk cId="896156399" sldId="256"/>
            <ac:picMk id="1026" creationId="{8F37C529-2CB6-C889-D550-6576D796446E}"/>
          </ac:picMkLst>
        </pc:picChg>
        <pc:picChg chg="add mod">
          <ac:chgData name="Alfredo C" userId="4d89a18e687c0aba" providerId="LiveId" clId="{14DEC1CB-DCCD-4C79-900E-AF9A208277E2}" dt="2024-03-28T20:46:59.322" v="1381" actId="1076"/>
          <ac:picMkLst>
            <pc:docMk/>
            <pc:sldMk cId="896156399" sldId="256"/>
            <ac:picMk id="2050" creationId="{BA36D5D4-B11C-EF64-85FB-692DF80712B3}"/>
          </ac:picMkLst>
        </pc:picChg>
      </pc:sldChg>
      <pc:sldChg chg="addSp delSp modSp mod ord">
        <pc:chgData name="Alfredo C" userId="4d89a18e687c0aba" providerId="LiveId" clId="{14DEC1CB-DCCD-4C79-900E-AF9A208277E2}" dt="2024-03-28T15:21:23.628" v="1097" actId="121"/>
        <pc:sldMkLst>
          <pc:docMk/>
          <pc:sldMk cId="4160486432" sldId="259"/>
        </pc:sldMkLst>
        <pc:spChg chg="mod">
          <ac:chgData name="Alfredo C" userId="4d89a18e687c0aba" providerId="LiveId" clId="{14DEC1CB-DCCD-4C79-900E-AF9A208277E2}" dt="2024-03-28T15:21:23.628" v="1097" actId="121"/>
          <ac:spMkLst>
            <pc:docMk/>
            <pc:sldMk cId="4160486432" sldId="259"/>
            <ac:spMk id="2" creationId="{0169D35E-9B4E-5F37-613B-03E5A37AC4E4}"/>
          </ac:spMkLst>
        </pc:spChg>
        <pc:picChg chg="del mod">
          <ac:chgData name="Alfredo C" userId="4d89a18e687c0aba" providerId="LiveId" clId="{14DEC1CB-DCCD-4C79-900E-AF9A208277E2}" dt="2024-03-28T00:53:00.377" v="978" actId="478"/>
          <ac:picMkLst>
            <pc:docMk/>
            <pc:sldMk cId="4160486432" sldId="259"/>
            <ac:picMk id="3" creationId="{248C473A-67DA-1D3F-C974-91070903A70C}"/>
          </ac:picMkLst>
        </pc:picChg>
        <pc:picChg chg="add mod">
          <ac:chgData name="Alfredo C" userId="4d89a18e687c0aba" providerId="LiveId" clId="{14DEC1CB-DCCD-4C79-900E-AF9A208277E2}" dt="2024-03-28T00:53:13.156" v="980"/>
          <ac:picMkLst>
            <pc:docMk/>
            <pc:sldMk cId="4160486432" sldId="259"/>
            <ac:picMk id="4" creationId="{5EA905ED-090C-6385-2F87-0321B6584A32}"/>
          </ac:picMkLst>
        </pc:picChg>
        <pc:picChg chg="mod">
          <ac:chgData name="Alfredo C" userId="4d89a18e687c0aba" providerId="LiveId" clId="{14DEC1CB-DCCD-4C79-900E-AF9A208277E2}" dt="2024-03-28T00:52:34.684" v="972" actId="1076"/>
          <ac:picMkLst>
            <pc:docMk/>
            <pc:sldMk cId="4160486432" sldId="259"/>
            <ac:picMk id="7" creationId="{B5EB10D6-93C5-81A6-6C0F-5E37B964F4B5}"/>
          </ac:picMkLst>
        </pc:picChg>
        <pc:picChg chg="mod">
          <ac:chgData name="Alfredo C" userId="4d89a18e687c0aba" providerId="LiveId" clId="{14DEC1CB-DCCD-4C79-900E-AF9A208277E2}" dt="2024-03-28T00:52:36.143" v="973" actId="1076"/>
          <ac:picMkLst>
            <pc:docMk/>
            <pc:sldMk cId="4160486432" sldId="259"/>
            <ac:picMk id="2050" creationId="{3164E9A4-33AC-AE7B-4EC6-7482A6497205}"/>
          </ac:picMkLst>
        </pc:picChg>
      </pc:sldChg>
      <pc:sldChg chg="del">
        <pc:chgData name="Alfredo C" userId="4d89a18e687c0aba" providerId="LiveId" clId="{14DEC1CB-DCCD-4C79-900E-AF9A208277E2}" dt="2024-03-27T19:13:23.365" v="0" actId="47"/>
        <pc:sldMkLst>
          <pc:docMk/>
          <pc:sldMk cId="3663211251" sldId="260"/>
        </pc:sldMkLst>
      </pc:sldChg>
      <pc:sldChg chg="addSp delSp modSp mod ord">
        <pc:chgData name="Alfredo C" userId="4d89a18e687c0aba" providerId="LiveId" clId="{14DEC1CB-DCCD-4C79-900E-AF9A208277E2}" dt="2024-03-29T22:03:49.469" v="1388" actId="207"/>
        <pc:sldMkLst>
          <pc:docMk/>
          <pc:sldMk cId="1556920904" sldId="261"/>
        </pc:sldMkLst>
        <pc:spChg chg="mod">
          <ac:chgData name="Alfredo C" userId="4d89a18e687c0aba" providerId="LiveId" clId="{14DEC1CB-DCCD-4C79-900E-AF9A208277E2}" dt="2024-03-28T20:43:59.822" v="1337" actId="113"/>
          <ac:spMkLst>
            <pc:docMk/>
            <pc:sldMk cId="1556920904" sldId="261"/>
            <ac:spMk id="4" creationId="{32CBABB8-E746-BA36-DB93-72165BAC23C6}"/>
          </ac:spMkLst>
        </pc:spChg>
        <pc:spChg chg="mod">
          <ac:chgData name="Alfredo C" userId="4d89a18e687c0aba" providerId="LiveId" clId="{14DEC1CB-DCCD-4C79-900E-AF9A208277E2}" dt="2024-03-28T00:50:18.543" v="967" actId="1076"/>
          <ac:spMkLst>
            <pc:docMk/>
            <pc:sldMk cId="1556920904" sldId="261"/>
            <ac:spMk id="6" creationId="{156A3456-98A9-3260-AA28-74895AC2D434}"/>
          </ac:spMkLst>
        </pc:spChg>
        <pc:spChg chg="mod">
          <ac:chgData name="Alfredo C" userId="4d89a18e687c0aba" providerId="LiveId" clId="{14DEC1CB-DCCD-4C79-900E-AF9A208277E2}" dt="2024-03-28T20:44:36.619" v="1352" actId="113"/>
          <ac:spMkLst>
            <pc:docMk/>
            <pc:sldMk cId="1556920904" sldId="261"/>
            <ac:spMk id="7" creationId="{11DCB022-E410-8B2D-9EEE-F70A852B0A52}"/>
          </ac:spMkLst>
        </pc:spChg>
        <pc:spChg chg="mod">
          <ac:chgData name="Alfredo C" userId="4d89a18e687c0aba" providerId="LiveId" clId="{14DEC1CB-DCCD-4C79-900E-AF9A208277E2}" dt="2024-03-28T20:44:05.426" v="1340" actId="113"/>
          <ac:spMkLst>
            <pc:docMk/>
            <pc:sldMk cId="1556920904" sldId="261"/>
            <ac:spMk id="9" creationId="{C2888140-6CEE-B2A3-4F74-359275C5579C}"/>
          </ac:spMkLst>
        </pc:spChg>
        <pc:spChg chg="mod">
          <ac:chgData name="Alfredo C" userId="4d89a18e687c0aba" providerId="LiveId" clId="{14DEC1CB-DCCD-4C79-900E-AF9A208277E2}" dt="2024-03-29T22:03:49.469" v="1388" actId="207"/>
          <ac:spMkLst>
            <pc:docMk/>
            <pc:sldMk cId="1556920904" sldId="261"/>
            <ac:spMk id="13" creationId="{B65A9861-D8D7-E984-AF01-76C2496568A5}"/>
          </ac:spMkLst>
        </pc:spChg>
        <pc:picChg chg="del mod">
          <ac:chgData name="Alfredo C" userId="4d89a18e687c0aba" providerId="LiveId" clId="{14DEC1CB-DCCD-4C79-900E-AF9A208277E2}" dt="2024-03-28T00:53:17.637" v="981" actId="478"/>
          <ac:picMkLst>
            <pc:docMk/>
            <pc:sldMk cId="1556920904" sldId="261"/>
            <ac:picMk id="3" creationId="{EEE7928B-92B7-859F-B87D-F8B80F481572}"/>
          </ac:picMkLst>
        </pc:picChg>
        <pc:picChg chg="add mod">
          <ac:chgData name="Alfredo C" userId="4d89a18e687c0aba" providerId="LiveId" clId="{14DEC1CB-DCCD-4C79-900E-AF9A208277E2}" dt="2024-03-28T00:53:18.996" v="982"/>
          <ac:picMkLst>
            <pc:docMk/>
            <pc:sldMk cId="1556920904" sldId="261"/>
            <ac:picMk id="5" creationId="{D505D718-E75C-4780-7F6D-8587C7D6644C}"/>
          </ac:picMkLst>
        </pc:picChg>
      </pc:sldChg>
      <pc:sldChg chg="addSp delSp modSp mod setBg">
        <pc:chgData name="Alfredo C" userId="4d89a18e687c0aba" providerId="LiveId" clId="{14DEC1CB-DCCD-4C79-900E-AF9A208277E2}" dt="2024-03-28T20:49:46.720" v="1383" actId="6549"/>
        <pc:sldMkLst>
          <pc:docMk/>
          <pc:sldMk cId="579531905" sldId="262"/>
        </pc:sldMkLst>
        <pc:spChg chg="mod">
          <ac:chgData name="Alfredo C" userId="4d89a18e687c0aba" providerId="LiveId" clId="{14DEC1CB-DCCD-4C79-900E-AF9A208277E2}" dt="2024-03-28T15:21:41.721" v="1100" actId="113"/>
          <ac:spMkLst>
            <pc:docMk/>
            <pc:sldMk cId="579531905" sldId="262"/>
            <ac:spMk id="2" creationId="{B99EC92F-6994-D1F5-C83B-B84C33746027}"/>
          </ac:spMkLst>
        </pc:spChg>
        <pc:spChg chg="add del mod">
          <ac:chgData name="Alfredo C" userId="4d89a18e687c0aba" providerId="LiveId" clId="{14DEC1CB-DCCD-4C79-900E-AF9A208277E2}" dt="2024-03-28T20:49:46.720" v="1383" actId="6549"/>
          <ac:spMkLst>
            <pc:docMk/>
            <pc:sldMk cId="579531905" sldId="262"/>
            <ac:spMk id="3" creationId="{D3ADEEFC-AD5F-CE2E-3C82-E5889F226C73}"/>
          </ac:spMkLst>
        </pc:spChg>
        <pc:spChg chg="add">
          <ac:chgData name="Alfredo C" userId="4d89a18e687c0aba" providerId="LiveId" clId="{14DEC1CB-DCCD-4C79-900E-AF9A208277E2}" dt="2024-03-28T00:54:07.236" v="994" actId="26606"/>
          <ac:spMkLst>
            <pc:docMk/>
            <pc:sldMk cId="579531905" sldId="262"/>
            <ac:spMk id="10" creationId="{09588DA8-065E-4F6F-8EFD-43104AB2E0CF}"/>
          </ac:spMkLst>
        </pc:spChg>
        <pc:spChg chg="add">
          <ac:chgData name="Alfredo C" userId="4d89a18e687c0aba" providerId="LiveId" clId="{14DEC1CB-DCCD-4C79-900E-AF9A208277E2}" dt="2024-03-28T00:54:07.236" v="994" actId="26606"/>
          <ac:spMkLst>
            <pc:docMk/>
            <pc:sldMk cId="579531905" sldId="262"/>
            <ac:spMk id="12" creationId="{C4285719-470E-454C-AF62-8323075F1F5B}"/>
          </ac:spMkLst>
        </pc:spChg>
        <pc:spChg chg="add">
          <ac:chgData name="Alfredo C" userId="4d89a18e687c0aba" providerId="LiveId" clId="{14DEC1CB-DCCD-4C79-900E-AF9A208277E2}" dt="2024-03-28T00:54:07.236" v="994" actId="26606"/>
          <ac:spMkLst>
            <pc:docMk/>
            <pc:sldMk cId="579531905" sldId="262"/>
            <ac:spMk id="14" creationId="{CD9FE4EF-C4D8-49A0-B2FF-81D8DB7D8A24}"/>
          </ac:spMkLst>
        </pc:spChg>
        <pc:spChg chg="add">
          <ac:chgData name="Alfredo C" userId="4d89a18e687c0aba" providerId="LiveId" clId="{14DEC1CB-DCCD-4C79-900E-AF9A208277E2}" dt="2024-03-28T00:54:07.236" v="994" actId="26606"/>
          <ac:spMkLst>
            <pc:docMk/>
            <pc:sldMk cId="579531905" sldId="262"/>
            <ac:spMk id="16" creationId="{4300840D-0A0B-4512-BACA-B439D5B9C57C}"/>
          </ac:spMkLst>
        </pc:spChg>
        <pc:spChg chg="add">
          <ac:chgData name="Alfredo C" userId="4d89a18e687c0aba" providerId="LiveId" clId="{14DEC1CB-DCCD-4C79-900E-AF9A208277E2}" dt="2024-03-28T00:54:07.236" v="994" actId="26606"/>
          <ac:spMkLst>
            <pc:docMk/>
            <pc:sldMk cId="579531905" sldId="262"/>
            <ac:spMk id="18" creationId="{D2B78728-A580-49A7-84F9-6EF6F583ADE0}"/>
          </ac:spMkLst>
        </pc:spChg>
        <pc:spChg chg="add">
          <ac:chgData name="Alfredo C" userId="4d89a18e687c0aba" providerId="LiveId" clId="{14DEC1CB-DCCD-4C79-900E-AF9A208277E2}" dt="2024-03-28T00:54:07.236" v="994" actId="26606"/>
          <ac:spMkLst>
            <pc:docMk/>
            <pc:sldMk cId="579531905" sldId="262"/>
            <ac:spMk id="20" creationId="{38FAA1A1-D861-433F-88FA-1E9D6FD31D11}"/>
          </ac:spMkLst>
        </pc:spChg>
        <pc:spChg chg="add">
          <ac:chgData name="Alfredo C" userId="4d89a18e687c0aba" providerId="LiveId" clId="{14DEC1CB-DCCD-4C79-900E-AF9A208277E2}" dt="2024-03-28T00:54:07.236" v="994" actId="26606"/>
          <ac:spMkLst>
            <pc:docMk/>
            <pc:sldMk cId="579531905" sldId="262"/>
            <ac:spMk id="22" creationId="{8D71EDA1-87BF-4D5D-AB79-F346FD19278A}"/>
          </ac:spMkLst>
        </pc:spChg>
        <pc:picChg chg="del">
          <ac:chgData name="Alfredo C" userId="4d89a18e687c0aba" providerId="LiveId" clId="{14DEC1CB-DCCD-4C79-900E-AF9A208277E2}" dt="2024-03-28T00:53:34.947" v="987" actId="478"/>
          <ac:picMkLst>
            <pc:docMk/>
            <pc:sldMk cId="579531905" sldId="262"/>
            <ac:picMk id="4" creationId="{7100EDCC-4289-3C4D-2EA6-3384418E3510}"/>
          </ac:picMkLst>
        </pc:picChg>
        <pc:picChg chg="add mod">
          <ac:chgData name="Alfredo C" userId="4d89a18e687c0aba" providerId="LiveId" clId="{14DEC1CB-DCCD-4C79-900E-AF9A208277E2}" dt="2024-03-28T00:53:36.221" v="988"/>
          <ac:picMkLst>
            <pc:docMk/>
            <pc:sldMk cId="579531905" sldId="262"/>
            <ac:picMk id="5" creationId="{747AB3DA-B881-39A3-565B-3B3B8373720F}"/>
          </ac:picMkLst>
        </pc:picChg>
      </pc:sldChg>
      <pc:sldChg chg="addSp delSp modSp mod setBg">
        <pc:chgData name="Alfredo C" userId="4d89a18e687c0aba" providerId="LiveId" clId="{14DEC1CB-DCCD-4C79-900E-AF9A208277E2}" dt="2024-03-28T20:19:07.191" v="1329" actId="1076"/>
        <pc:sldMkLst>
          <pc:docMk/>
          <pc:sldMk cId="3669453756" sldId="263"/>
        </pc:sldMkLst>
        <pc:spChg chg="mod">
          <ac:chgData name="Alfredo C" userId="4d89a18e687c0aba" providerId="LiveId" clId="{14DEC1CB-DCCD-4C79-900E-AF9A208277E2}" dt="2024-03-28T15:21:37.330" v="1099" actId="113"/>
          <ac:spMkLst>
            <pc:docMk/>
            <pc:sldMk cId="3669453756" sldId="263"/>
            <ac:spMk id="2" creationId="{6932F356-4AAA-5865-A948-DCBA21643657}"/>
          </ac:spMkLst>
        </pc:spChg>
        <pc:spChg chg="mod">
          <ac:chgData name="Alfredo C" userId="4d89a18e687c0aba" providerId="LiveId" clId="{14DEC1CB-DCCD-4C79-900E-AF9A208277E2}" dt="2024-03-28T20:19:00.014" v="1327" actId="113"/>
          <ac:spMkLst>
            <pc:docMk/>
            <pc:sldMk cId="3669453756" sldId="263"/>
            <ac:spMk id="3" creationId="{448E801C-02AA-4CFB-BF16-EF2F3AA0C406}"/>
          </ac:spMkLst>
        </pc:spChg>
        <pc:spChg chg="ord">
          <ac:chgData name="Alfredo C" userId="4d89a18e687c0aba" providerId="LiveId" clId="{14DEC1CB-DCCD-4C79-900E-AF9A208277E2}" dt="2024-03-28T00:19:20.827" v="488" actId="26606"/>
          <ac:spMkLst>
            <pc:docMk/>
            <pc:sldMk cId="3669453756" sldId="263"/>
            <ac:spMk id="4" creationId="{17AC846B-6553-DAE7-0E9A-F6311894D7C9}"/>
          </ac:spMkLst>
        </pc:spChg>
        <pc:spChg chg="add">
          <ac:chgData name="Alfredo C" userId="4d89a18e687c0aba" providerId="LiveId" clId="{14DEC1CB-DCCD-4C79-900E-AF9A208277E2}" dt="2024-03-28T00:19:20.827" v="488" actId="26606"/>
          <ac:spMkLst>
            <pc:docMk/>
            <pc:sldMk cId="3669453756" sldId="263"/>
            <ac:spMk id="4105" creationId="{BACC6370-2D7E-4714-9D71-7542949D7D5D}"/>
          </ac:spMkLst>
        </pc:spChg>
        <pc:spChg chg="add">
          <ac:chgData name="Alfredo C" userId="4d89a18e687c0aba" providerId="LiveId" clId="{14DEC1CB-DCCD-4C79-900E-AF9A208277E2}" dt="2024-03-28T00:19:20.827" v="488" actId="26606"/>
          <ac:spMkLst>
            <pc:docMk/>
            <pc:sldMk cId="3669453756" sldId="263"/>
            <ac:spMk id="4107" creationId="{256B2C21-A230-48C0-8DF1-C46611373C44}"/>
          </ac:spMkLst>
        </pc:spChg>
        <pc:spChg chg="add">
          <ac:chgData name="Alfredo C" userId="4d89a18e687c0aba" providerId="LiveId" clId="{14DEC1CB-DCCD-4C79-900E-AF9A208277E2}" dt="2024-03-28T00:19:20.827" v="488" actId="26606"/>
          <ac:spMkLst>
            <pc:docMk/>
            <pc:sldMk cId="3669453756" sldId="263"/>
            <ac:spMk id="4109" creationId="{3847E18C-932D-4C95-AABA-FEC7C9499AD7}"/>
          </ac:spMkLst>
        </pc:spChg>
        <pc:spChg chg="add">
          <ac:chgData name="Alfredo C" userId="4d89a18e687c0aba" providerId="LiveId" clId="{14DEC1CB-DCCD-4C79-900E-AF9A208277E2}" dt="2024-03-28T00:19:20.827" v="488" actId="26606"/>
          <ac:spMkLst>
            <pc:docMk/>
            <pc:sldMk cId="3669453756" sldId="263"/>
            <ac:spMk id="4111" creationId="{3150CB11-0C61-439E-910F-5787759E72A0}"/>
          </ac:spMkLst>
        </pc:spChg>
        <pc:spChg chg="add">
          <ac:chgData name="Alfredo C" userId="4d89a18e687c0aba" providerId="LiveId" clId="{14DEC1CB-DCCD-4C79-900E-AF9A208277E2}" dt="2024-03-28T00:19:20.827" v="488" actId="26606"/>
          <ac:spMkLst>
            <pc:docMk/>
            <pc:sldMk cId="3669453756" sldId="263"/>
            <ac:spMk id="4113" creationId="{43F8A58B-5155-44CE-A5FF-7647B47D0A7A}"/>
          </ac:spMkLst>
        </pc:spChg>
        <pc:spChg chg="add">
          <ac:chgData name="Alfredo C" userId="4d89a18e687c0aba" providerId="LiveId" clId="{14DEC1CB-DCCD-4C79-900E-AF9A208277E2}" dt="2024-03-28T00:19:20.827" v="488" actId="26606"/>
          <ac:spMkLst>
            <pc:docMk/>
            <pc:sldMk cId="3669453756" sldId="263"/>
            <ac:spMk id="4115" creationId="{443F2ACA-E6D6-4028-82DD-F03C262D5DE6}"/>
          </ac:spMkLst>
        </pc:spChg>
        <pc:picChg chg="del mod">
          <ac:chgData name="Alfredo C" userId="4d89a18e687c0aba" providerId="LiveId" clId="{14DEC1CB-DCCD-4C79-900E-AF9A208277E2}" dt="2024-03-28T20:19:04.019" v="1328" actId="478"/>
          <ac:picMkLst>
            <pc:docMk/>
            <pc:sldMk cId="3669453756" sldId="263"/>
            <ac:picMk id="5" creationId="{242DA2F6-AFEF-13D2-F7DF-118D6D296142}"/>
          </ac:picMkLst>
        </pc:picChg>
        <pc:picChg chg="mod">
          <ac:chgData name="Alfredo C" userId="4d89a18e687c0aba" providerId="LiveId" clId="{14DEC1CB-DCCD-4C79-900E-AF9A208277E2}" dt="2024-03-28T00:19:20.827" v="488" actId="26606"/>
          <ac:picMkLst>
            <pc:docMk/>
            <pc:sldMk cId="3669453756" sldId="263"/>
            <ac:picMk id="6" creationId="{81FD781E-8BBA-ADF4-D3D7-57EED665C4D8}"/>
          </ac:picMkLst>
        </pc:picChg>
        <pc:picChg chg="mod">
          <ac:chgData name="Alfredo C" userId="4d89a18e687c0aba" providerId="LiveId" clId="{14DEC1CB-DCCD-4C79-900E-AF9A208277E2}" dt="2024-03-28T00:19:20.827" v="488" actId="26606"/>
          <ac:picMkLst>
            <pc:docMk/>
            <pc:sldMk cId="3669453756" sldId="263"/>
            <ac:picMk id="7" creationId="{57F14E11-97EB-7FD9-BD39-B94EEE848AE6}"/>
          </ac:picMkLst>
        </pc:picChg>
        <pc:picChg chg="add mod">
          <ac:chgData name="Alfredo C" userId="4d89a18e687c0aba" providerId="LiveId" clId="{14DEC1CB-DCCD-4C79-900E-AF9A208277E2}" dt="2024-03-28T00:53:28.342" v="986"/>
          <ac:picMkLst>
            <pc:docMk/>
            <pc:sldMk cId="3669453756" sldId="263"/>
            <ac:picMk id="8" creationId="{B2812F56-1BC9-E976-5658-F9483CC69BBF}"/>
          </ac:picMkLst>
        </pc:picChg>
        <pc:picChg chg="mod">
          <ac:chgData name="Alfredo C" userId="4d89a18e687c0aba" providerId="LiveId" clId="{14DEC1CB-DCCD-4C79-900E-AF9A208277E2}" dt="2024-03-28T00:19:20.827" v="488" actId="26606"/>
          <ac:picMkLst>
            <pc:docMk/>
            <pc:sldMk cId="3669453756" sldId="263"/>
            <ac:picMk id="9" creationId="{D874FAB7-86EB-B3B5-9D1C-D227DD2065B2}"/>
          </ac:picMkLst>
        </pc:picChg>
        <pc:picChg chg="del mod">
          <ac:chgData name="Alfredo C" userId="4d89a18e687c0aba" providerId="LiveId" clId="{14DEC1CB-DCCD-4C79-900E-AF9A208277E2}" dt="2024-03-28T00:53:27.770" v="985" actId="478"/>
          <ac:picMkLst>
            <pc:docMk/>
            <pc:sldMk cId="3669453756" sldId="263"/>
            <ac:picMk id="14" creationId="{4F3A7920-81CA-BAA4-1130-4345E938CC63}"/>
          </ac:picMkLst>
        </pc:picChg>
        <pc:picChg chg="mod">
          <ac:chgData name="Alfredo C" userId="4d89a18e687c0aba" providerId="LiveId" clId="{14DEC1CB-DCCD-4C79-900E-AF9A208277E2}" dt="2024-03-28T00:19:20.827" v="488" actId="26606"/>
          <ac:picMkLst>
            <pc:docMk/>
            <pc:sldMk cId="3669453756" sldId="263"/>
            <ac:picMk id="1028" creationId="{F19B8ADE-8AF4-39E1-A02B-D6003393919C}"/>
          </ac:picMkLst>
        </pc:picChg>
        <pc:picChg chg="mod">
          <ac:chgData name="Alfredo C" userId="4d89a18e687c0aba" providerId="LiveId" clId="{14DEC1CB-DCCD-4C79-900E-AF9A208277E2}" dt="2024-03-28T00:19:20.827" v="488" actId="26606"/>
          <ac:picMkLst>
            <pc:docMk/>
            <pc:sldMk cId="3669453756" sldId="263"/>
            <ac:picMk id="4098" creationId="{9A243C4B-D01A-558B-0E82-70CDEBA410DD}"/>
          </ac:picMkLst>
        </pc:picChg>
        <pc:picChg chg="mod">
          <ac:chgData name="Alfredo C" userId="4d89a18e687c0aba" providerId="LiveId" clId="{14DEC1CB-DCCD-4C79-900E-AF9A208277E2}" dt="2024-03-28T20:19:07.191" v="1329" actId="1076"/>
          <ac:picMkLst>
            <pc:docMk/>
            <pc:sldMk cId="3669453756" sldId="263"/>
            <ac:picMk id="4100" creationId="{C9FAA168-D169-265F-4853-3840F1AF5392}"/>
          </ac:picMkLst>
        </pc:picChg>
      </pc:sldChg>
      <pc:sldChg chg="addSp delSp modSp mod">
        <pc:chgData name="Alfredo C" userId="4d89a18e687c0aba" providerId="LiveId" clId="{14DEC1CB-DCCD-4C79-900E-AF9A208277E2}" dt="2024-03-28T20:17:31.343" v="1323" actId="113"/>
        <pc:sldMkLst>
          <pc:docMk/>
          <pc:sldMk cId="1491032614" sldId="265"/>
        </pc:sldMkLst>
        <pc:spChg chg="mod">
          <ac:chgData name="Alfredo C" userId="4d89a18e687c0aba" providerId="LiveId" clId="{14DEC1CB-DCCD-4C79-900E-AF9A208277E2}" dt="2024-03-28T15:24:24.110" v="1155" actId="20577"/>
          <ac:spMkLst>
            <pc:docMk/>
            <pc:sldMk cId="1491032614" sldId="265"/>
            <ac:spMk id="2" creationId="{452C12B7-8C2F-B459-7F95-3F21CC1D7A46}"/>
          </ac:spMkLst>
        </pc:spChg>
        <pc:spChg chg="mod ord">
          <ac:chgData name="Alfredo C" userId="4d89a18e687c0aba" providerId="LiveId" clId="{14DEC1CB-DCCD-4C79-900E-AF9A208277E2}" dt="2024-03-28T20:17:31.343" v="1323" actId="113"/>
          <ac:spMkLst>
            <pc:docMk/>
            <pc:sldMk cId="1491032614" sldId="265"/>
            <ac:spMk id="3" creationId="{E3AECB1C-9823-86C5-B1D1-F7F94BE3B726}"/>
          </ac:spMkLst>
        </pc:spChg>
        <pc:spChg chg="del">
          <ac:chgData name="Alfredo C" userId="4d89a18e687c0aba" providerId="LiveId" clId="{14DEC1CB-DCCD-4C79-900E-AF9A208277E2}" dt="2024-03-28T00:20:56.621" v="498" actId="26606"/>
          <ac:spMkLst>
            <pc:docMk/>
            <pc:sldMk cId="1491032614" sldId="265"/>
            <ac:spMk id="42" creationId="{94BFCCA4-109C-4B21-816E-144FE75C38EE}"/>
          </ac:spMkLst>
        </pc:spChg>
        <pc:spChg chg="del">
          <ac:chgData name="Alfredo C" userId="4d89a18e687c0aba" providerId="LiveId" clId="{14DEC1CB-DCCD-4C79-900E-AF9A208277E2}" dt="2024-03-28T00:20:56.621" v="498" actId="26606"/>
          <ac:spMkLst>
            <pc:docMk/>
            <pc:sldMk cId="1491032614" sldId="265"/>
            <ac:spMk id="44" creationId="{0059B5C0-FEC8-4370-AF45-02E3AEF6FA6D}"/>
          </ac:spMkLst>
        </pc:spChg>
        <pc:spChg chg="add">
          <ac:chgData name="Alfredo C" userId="4d89a18e687c0aba" providerId="LiveId" clId="{14DEC1CB-DCCD-4C79-900E-AF9A208277E2}" dt="2024-03-28T00:20:56.621" v="498" actId="26606"/>
          <ac:spMkLst>
            <pc:docMk/>
            <pc:sldMk cId="1491032614" sldId="265"/>
            <ac:spMk id="49" creationId="{50D1C5B3-B60D-4696-AE60-100D5EC8AB5D}"/>
          </ac:spMkLst>
        </pc:spChg>
        <pc:spChg chg="add">
          <ac:chgData name="Alfredo C" userId="4d89a18e687c0aba" providerId="LiveId" clId="{14DEC1CB-DCCD-4C79-900E-AF9A208277E2}" dt="2024-03-28T00:20:56.621" v="498" actId="26606"/>
          <ac:spMkLst>
            <pc:docMk/>
            <pc:sldMk cId="1491032614" sldId="265"/>
            <ac:spMk id="51" creationId="{5184EE59-3061-456B-9FB5-98A8E0E74B02}"/>
          </ac:spMkLst>
        </pc:spChg>
        <pc:spChg chg="add">
          <ac:chgData name="Alfredo C" userId="4d89a18e687c0aba" providerId="LiveId" clId="{14DEC1CB-DCCD-4C79-900E-AF9A208277E2}" dt="2024-03-28T00:20:56.621" v="498" actId="26606"/>
          <ac:spMkLst>
            <pc:docMk/>
            <pc:sldMk cId="1491032614" sldId="265"/>
            <ac:spMk id="53" creationId="{F7E07B5E-9FB5-4C91-8BE4-6167EB58D0A7}"/>
          </ac:spMkLst>
        </pc:spChg>
        <pc:spChg chg="add">
          <ac:chgData name="Alfredo C" userId="4d89a18e687c0aba" providerId="LiveId" clId="{14DEC1CB-DCCD-4C79-900E-AF9A208277E2}" dt="2024-03-28T00:20:56.621" v="498" actId="26606"/>
          <ac:spMkLst>
            <pc:docMk/>
            <pc:sldMk cId="1491032614" sldId="265"/>
            <ac:spMk id="55" creationId="{37524947-EB09-4DD9-973B-9F75BBCD7269}"/>
          </ac:spMkLst>
        </pc:spChg>
        <pc:spChg chg="add">
          <ac:chgData name="Alfredo C" userId="4d89a18e687c0aba" providerId="LiveId" clId="{14DEC1CB-DCCD-4C79-900E-AF9A208277E2}" dt="2024-03-28T00:20:56.621" v="498" actId="26606"/>
          <ac:spMkLst>
            <pc:docMk/>
            <pc:sldMk cId="1491032614" sldId="265"/>
            <ac:spMk id="57" creationId="{D30C8E25-2DD1-45C6-9F04-0F0CBF666021}"/>
          </ac:spMkLst>
        </pc:spChg>
        <pc:spChg chg="add">
          <ac:chgData name="Alfredo C" userId="4d89a18e687c0aba" providerId="LiveId" clId="{14DEC1CB-DCCD-4C79-900E-AF9A208277E2}" dt="2024-03-28T00:20:56.621" v="498" actId="26606"/>
          <ac:spMkLst>
            <pc:docMk/>
            <pc:sldMk cId="1491032614" sldId="265"/>
            <ac:spMk id="59" creationId="{BC57EA3C-C239-4132-A618-5CBE9F896B2F}"/>
          </ac:spMkLst>
        </pc:spChg>
        <pc:picChg chg="del mod">
          <ac:chgData name="Alfredo C" userId="4d89a18e687c0aba" providerId="LiveId" clId="{14DEC1CB-DCCD-4C79-900E-AF9A208277E2}" dt="2024-03-28T00:53:22.698" v="983" actId="478"/>
          <ac:picMkLst>
            <pc:docMk/>
            <pc:sldMk cId="1491032614" sldId="265"/>
            <ac:picMk id="4" creationId="{BAAFA1FB-2BC5-8A2B-FDD2-18982E8E30DA}"/>
          </ac:picMkLst>
        </pc:picChg>
        <pc:picChg chg="mod ord">
          <ac:chgData name="Alfredo C" userId="4d89a18e687c0aba" providerId="LiveId" clId="{14DEC1CB-DCCD-4C79-900E-AF9A208277E2}" dt="2024-03-28T00:27:06.668" v="567" actId="1076"/>
          <ac:picMkLst>
            <pc:docMk/>
            <pc:sldMk cId="1491032614" sldId="265"/>
            <ac:picMk id="5" creationId="{124CCDC4-4937-DF41-2FEA-274C1191C5A5}"/>
          </ac:picMkLst>
        </pc:picChg>
        <pc:picChg chg="mod ord">
          <ac:chgData name="Alfredo C" userId="4d89a18e687c0aba" providerId="LiveId" clId="{14DEC1CB-DCCD-4C79-900E-AF9A208277E2}" dt="2024-03-28T00:27:03.784" v="566" actId="1076"/>
          <ac:picMkLst>
            <pc:docMk/>
            <pc:sldMk cId="1491032614" sldId="265"/>
            <ac:picMk id="7" creationId="{1F72208B-7F0E-7A57-69BB-BBF202918CFC}"/>
          </ac:picMkLst>
        </pc:picChg>
        <pc:picChg chg="add mod ord">
          <ac:chgData name="Alfredo C" userId="4d89a18e687c0aba" providerId="LiveId" clId="{14DEC1CB-DCCD-4C79-900E-AF9A208277E2}" dt="2024-03-28T00:23:12.550" v="525" actId="1076"/>
          <ac:picMkLst>
            <pc:docMk/>
            <pc:sldMk cId="1491032614" sldId="265"/>
            <ac:picMk id="8" creationId="{1D45A109-0C8A-A540-0AFE-0820377DF3A8}"/>
          </ac:picMkLst>
        </pc:picChg>
        <pc:picChg chg="mod ord">
          <ac:chgData name="Alfredo C" userId="4d89a18e687c0aba" providerId="LiveId" clId="{14DEC1CB-DCCD-4C79-900E-AF9A208277E2}" dt="2024-03-28T00:21:11.232" v="501" actId="1076"/>
          <ac:picMkLst>
            <pc:docMk/>
            <pc:sldMk cId="1491032614" sldId="265"/>
            <ac:picMk id="9" creationId="{26B74CC5-A811-8AFA-DD92-0032DDFF7C08}"/>
          </ac:picMkLst>
        </pc:picChg>
        <pc:picChg chg="add mod">
          <ac:chgData name="Alfredo C" userId="4d89a18e687c0aba" providerId="LiveId" clId="{14DEC1CB-DCCD-4C79-900E-AF9A208277E2}" dt="2024-03-28T00:53:23.685" v="984"/>
          <ac:picMkLst>
            <pc:docMk/>
            <pc:sldMk cId="1491032614" sldId="265"/>
            <ac:picMk id="10" creationId="{3D6B05D5-9A2E-2A73-52DB-E78359C7DD39}"/>
          </ac:picMkLst>
        </pc:picChg>
        <pc:picChg chg="mod">
          <ac:chgData name="Alfredo C" userId="4d89a18e687c0aba" providerId="LiveId" clId="{14DEC1CB-DCCD-4C79-900E-AF9A208277E2}" dt="2024-03-28T00:20:56.621" v="498" actId="26606"/>
          <ac:picMkLst>
            <pc:docMk/>
            <pc:sldMk cId="1491032614" sldId="265"/>
            <ac:picMk id="11" creationId="{D7ACC84A-1ABB-7C1C-B80C-2C55E6F19E21}"/>
          </ac:picMkLst>
        </pc:picChg>
      </pc:sldChg>
      <pc:sldChg chg="addSp delSp modSp mod">
        <pc:chgData name="Alfredo C" userId="4d89a18e687c0aba" providerId="LiveId" clId="{14DEC1CB-DCCD-4C79-900E-AF9A208277E2}" dt="2024-03-28T20:46:07.918" v="1376" actId="113"/>
        <pc:sldMkLst>
          <pc:docMk/>
          <pc:sldMk cId="904635642" sldId="266"/>
        </pc:sldMkLst>
        <pc:spChg chg="mod">
          <ac:chgData name="Alfredo C" userId="4d89a18e687c0aba" providerId="LiveId" clId="{14DEC1CB-DCCD-4C79-900E-AF9A208277E2}" dt="2024-03-28T15:34:14.262" v="1202" actId="6549"/>
          <ac:spMkLst>
            <pc:docMk/>
            <pc:sldMk cId="904635642" sldId="266"/>
            <ac:spMk id="2" creationId="{7B10E39E-07EE-F7B6-9FA5-78746E840C25}"/>
          </ac:spMkLst>
        </pc:spChg>
        <pc:spChg chg="mod ord">
          <ac:chgData name="Alfredo C" userId="4d89a18e687c0aba" providerId="LiveId" clId="{14DEC1CB-DCCD-4C79-900E-AF9A208277E2}" dt="2024-03-28T20:46:07.918" v="1376" actId="113"/>
          <ac:spMkLst>
            <pc:docMk/>
            <pc:sldMk cId="904635642" sldId="266"/>
            <ac:spMk id="3" creationId="{2D016C34-0B60-9C01-6337-BA280E913193}"/>
          </ac:spMkLst>
        </pc:spChg>
        <pc:spChg chg="del">
          <ac:chgData name="Alfredo C" userId="4d89a18e687c0aba" providerId="LiveId" clId="{14DEC1CB-DCCD-4C79-900E-AF9A208277E2}" dt="2024-03-28T00:37:58.247" v="727" actId="26606"/>
          <ac:spMkLst>
            <pc:docMk/>
            <pc:sldMk cId="904635642" sldId="266"/>
            <ac:spMk id="13" creationId="{4C2AC11E-3162-4990-A36E-92B07ECF16C2}"/>
          </ac:spMkLst>
        </pc:spChg>
        <pc:spChg chg="del">
          <ac:chgData name="Alfredo C" userId="4d89a18e687c0aba" providerId="LiveId" clId="{14DEC1CB-DCCD-4C79-900E-AF9A208277E2}" dt="2024-03-28T00:37:58.247" v="727" actId="26606"/>
          <ac:spMkLst>
            <pc:docMk/>
            <pc:sldMk cId="904635642" sldId="266"/>
            <ac:spMk id="15" creationId="{9073D962-D3D2-4A72-8593-65C213CBFFC3}"/>
          </ac:spMkLst>
        </pc:spChg>
        <pc:spChg chg="del">
          <ac:chgData name="Alfredo C" userId="4d89a18e687c0aba" providerId="LiveId" clId="{14DEC1CB-DCCD-4C79-900E-AF9A208277E2}" dt="2024-03-28T00:37:58.247" v="727" actId="26606"/>
          <ac:spMkLst>
            <pc:docMk/>
            <pc:sldMk cId="904635642" sldId="266"/>
            <ac:spMk id="17" creationId="{2387511B-F6E1-4929-AC90-94FB8B6B0F41}"/>
          </ac:spMkLst>
        </pc:spChg>
        <pc:spChg chg="del">
          <ac:chgData name="Alfredo C" userId="4d89a18e687c0aba" providerId="LiveId" clId="{14DEC1CB-DCCD-4C79-900E-AF9A208277E2}" dt="2024-03-28T00:37:58.247" v="727" actId="26606"/>
          <ac:spMkLst>
            <pc:docMk/>
            <pc:sldMk cId="904635642" sldId="266"/>
            <ac:spMk id="19" creationId="{AA58F78C-27AB-465F-AA33-15E08AF267F9}"/>
          </ac:spMkLst>
        </pc:spChg>
        <pc:spChg chg="add del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24" creationId="{50D1C5B3-B60D-4696-AE60-100D5EC8AB5D}"/>
          </ac:spMkLst>
        </pc:spChg>
        <pc:spChg chg="add del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26" creationId="{5184EE59-3061-456B-9FB5-98A8E0E74B02}"/>
          </ac:spMkLst>
        </pc:spChg>
        <pc:spChg chg="add del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28" creationId="{F7E07B5E-9FB5-4C91-8BE4-6167EB58D0A7}"/>
          </ac:spMkLst>
        </pc:spChg>
        <pc:spChg chg="add del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30" creationId="{37524947-EB09-4DD9-973B-9F75BBCD7269}"/>
          </ac:spMkLst>
        </pc:spChg>
        <pc:spChg chg="add del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32" creationId="{D30C8E25-2DD1-45C6-9F04-0F0CBF666021}"/>
          </ac:spMkLst>
        </pc:spChg>
        <pc:spChg chg="add del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34" creationId="{BC57EA3C-C239-4132-A618-5CBE9F896B2F}"/>
          </ac:spMkLst>
        </pc:spChg>
        <pc:spChg chg="add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39" creationId="{50D1C5B3-B60D-4696-AE60-100D5EC8AB5D}"/>
          </ac:spMkLst>
        </pc:spChg>
        <pc:spChg chg="add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41" creationId="{5184EE59-3061-456B-9FB5-98A8E0E74B02}"/>
          </ac:spMkLst>
        </pc:spChg>
        <pc:spChg chg="add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43" creationId="{F7E07B5E-9FB5-4C91-8BE4-6167EB58D0A7}"/>
          </ac:spMkLst>
        </pc:spChg>
        <pc:spChg chg="add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45" creationId="{37524947-EB09-4DD9-973B-9F75BBCD7269}"/>
          </ac:spMkLst>
        </pc:spChg>
        <pc:spChg chg="add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47" creationId="{D30C8E25-2DD1-45C6-9F04-0F0CBF666021}"/>
          </ac:spMkLst>
        </pc:spChg>
        <pc:spChg chg="add">
          <ac:chgData name="Alfredo C" userId="4d89a18e687c0aba" providerId="LiveId" clId="{14DEC1CB-DCCD-4C79-900E-AF9A208277E2}" dt="2024-03-28T00:39:33.433" v="750" actId="26606"/>
          <ac:spMkLst>
            <pc:docMk/>
            <pc:sldMk cId="904635642" sldId="266"/>
            <ac:spMk id="49" creationId="{BC57EA3C-C239-4132-A618-5CBE9F896B2F}"/>
          </ac:spMkLst>
        </pc:spChg>
        <pc:picChg chg="mod ord">
          <ac:chgData name="Alfredo C" userId="4d89a18e687c0aba" providerId="LiveId" clId="{14DEC1CB-DCCD-4C79-900E-AF9A208277E2}" dt="2024-03-28T20:45:52.232" v="1372" actId="1076"/>
          <ac:picMkLst>
            <pc:docMk/>
            <pc:sldMk cId="904635642" sldId="266"/>
            <ac:picMk id="4" creationId="{FAE8A8CD-5FDA-3F6E-DDF6-6D3128700835}"/>
          </ac:picMkLst>
        </pc:picChg>
        <pc:picChg chg="mod">
          <ac:chgData name="Alfredo C" userId="4d89a18e687c0aba" providerId="LiveId" clId="{14DEC1CB-DCCD-4C79-900E-AF9A208277E2}" dt="2024-03-28T20:45:49.620" v="1371" actId="1076"/>
          <ac:picMkLst>
            <pc:docMk/>
            <pc:sldMk cId="904635642" sldId="266"/>
            <ac:picMk id="5" creationId="{36148037-BD50-2002-0B1E-5BE9E212DD72}"/>
          </ac:picMkLst>
        </pc:picChg>
        <pc:picChg chg="mod">
          <ac:chgData name="Alfredo C" userId="4d89a18e687c0aba" providerId="LiveId" clId="{14DEC1CB-DCCD-4C79-900E-AF9A208277E2}" dt="2024-03-28T20:45:39.352" v="1368" actId="1076"/>
          <ac:picMkLst>
            <pc:docMk/>
            <pc:sldMk cId="904635642" sldId="266"/>
            <ac:picMk id="6" creationId="{B560F4B4-C4C8-9E72-1DAD-FBA2DD7FCABE}"/>
          </ac:picMkLst>
        </pc:picChg>
        <pc:picChg chg="mod">
          <ac:chgData name="Alfredo C" userId="4d89a18e687c0aba" providerId="LiveId" clId="{14DEC1CB-DCCD-4C79-900E-AF9A208277E2}" dt="2024-03-28T20:45:41.021" v="1369" actId="1076"/>
          <ac:picMkLst>
            <pc:docMk/>
            <pc:sldMk cId="904635642" sldId="266"/>
            <ac:picMk id="7" creationId="{29F0BB4C-C71E-4622-96C9-E193CA29176B}"/>
          </ac:picMkLst>
        </pc:picChg>
        <pc:picChg chg="del mod">
          <ac:chgData name="Alfredo C" userId="4d89a18e687c0aba" providerId="LiveId" clId="{14DEC1CB-DCCD-4C79-900E-AF9A208277E2}" dt="2024-03-28T00:53:43.698" v="989" actId="478"/>
          <ac:picMkLst>
            <pc:docMk/>
            <pc:sldMk cId="904635642" sldId="266"/>
            <ac:picMk id="8" creationId="{662CA79F-4610-458C-F372-3C9976D969FA}"/>
          </ac:picMkLst>
        </pc:picChg>
        <pc:picChg chg="add mod">
          <ac:chgData name="Alfredo C" userId="4d89a18e687c0aba" providerId="LiveId" clId="{14DEC1CB-DCCD-4C79-900E-AF9A208277E2}" dt="2024-03-28T20:45:48.058" v="1370" actId="1076"/>
          <ac:picMkLst>
            <pc:docMk/>
            <pc:sldMk cId="904635642" sldId="266"/>
            <ac:picMk id="2050" creationId="{3E10B798-3CBE-DC3A-0E59-557B74D7E1FD}"/>
          </ac:picMkLst>
        </pc:picChg>
      </pc:sldChg>
      <pc:sldChg chg="addSp modSp mod setBg">
        <pc:chgData name="Alfredo C" userId="4d89a18e687c0aba" providerId="LiveId" clId="{14DEC1CB-DCCD-4C79-900E-AF9A208277E2}" dt="2024-03-29T19:59:10.309" v="1385" actId="113"/>
        <pc:sldMkLst>
          <pc:docMk/>
          <pc:sldMk cId="414909506" sldId="267"/>
        </pc:sldMkLst>
        <pc:spChg chg="mod">
          <ac:chgData name="Alfredo C" userId="4d89a18e687c0aba" providerId="LiveId" clId="{14DEC1CB-DCCD-4C79-900E-AF9A208277E2}" dt="2024-03-28T15:21:02.181" v="1096" actId="113"/>
          <ac:spMkLst>
            <pc:docMk/>
            <pc:sldMk cId="414909506" sldId="267"/>
            <ac:spMk id="2" creationId="{5B632A0A-FD0A-AD51-AF86-D26AE030CBAB}"/>
          </ac:spMkLst>
        </pc:spChg>
        <pc:spChg chg="mod">
          <ac:chgData name="Alfredo C" userId="4d89a18e687c0aba" providerId="LiveId" clId="{14DEC1CB-DCCD-4C79-900E-AF9A208277E2}" dt="2024-03-29T19:59:10.309" v="1385" actId="113"/>
          <ac:spMkLst>
            <pc:docMk/>
            <pc:sldMk cId="414909506" sldId="267"/>
            <ac:spMk id="3" creationId="{1F76DCB8-D6B6-258F-F9B0-346D21DF2A19}"/>
          </ac:spMkLst>
        </pc:spChg>
        <pc:spChg chg="add">
          <ac:chgData name="Alfredo C" userId="4d89a18e687c0aba" providerId="LiveId" clId="{14DEC1CB-DCCD-4C79-900E-AF9A208277E2}" dt="2024-03-28T00:31:43.013" v="576" actId="26606"/>
          <ac:spMkLst>
            <pc:docMk/>
            <pc:sldMk cId="414909506" sldId="267"/>
            <ac:spMk id="11" creationId="{09588DA8-065E-4F6F-8EFD-43104AB2E0CF}"/>
          </ac:spMkLst>
        </pc:spChg>
        <pc:spChg chg="add">
          <ac:chgData name="Alfredo C" userId="4d89a18e687c0aba" providerId="LiveId" clId="{14DEC1CB-DCCD-4C79-900E-AF9A208277E2}" dt="2024-03-28T00:31:43.013" v="576" actId="26606"/>
          <ac:spMkLst>
            <pc:docMk/>
            <pc:sldMk cId="414909506" sldId="267"/>
            <ac:spMk id="13" creationId="{C4285719-470E-454C-AF62-8323075F1F5B}"/>
          </ac:spMkLst>
        </pc:spChg>
        <pc:spChg chg="add">
          <ac:chgData name="Alfredo C" userId="4d89a18e687c0aba" providerId="LiveId" clId="{14DEC1CB-DCCD-4C79-900E-AF9A208277E2}" dt="2024-03-28T00:31:43.013" v="576" actId="26606"/>
          <ac:spMkLst>
            <pc:docMk/>
            <pc:sldMk cId="414909506" sldId="267"/>
            <ac:spMk id="15" creationId="{CD9FE4EF-C4D8-49A0-B2FF-81D8DB7D8A24}"/>
          </ac:spMkLst>
        </pc:spChg>
        <pc:spChg chg="add">
          <ac:chgData name="Alfredo C" userId="4d89a18e687c0aba" providerId="LiveId" clId="{14DEC1CB-DCCD-4C79-900E-AF9A208277E2}" dt="2024-03-28T00:31:43.013" v="576" actId="26606"/>
          <ac:spMkLst>
            <pc:docMk/>
            <pc:sldMk cId="414909506" sldId="267"/>
            <ac:spMk id="17" creationId="{4300840D-0A0B-4512-BACA-B439D5B9C57C}"/>
          </ac:spMkLst>
        </pc:spChg>
        <pc:spChg chg="add">
          <ac:chgData name="Alfredo C" userId="4d89a18e687c0aba" providerId="LiveId" clId="{14DEC1CB-DCCD-4C79-900E-AF9A208277E2}" dt="2024-03-28T00:31:43.013" v="576" actId="26606"/>
          <ac:spMkLst>
            <pc:docMk/>
            <pc:sldMk cId="414909506" sldId="267"/>
            <ac:spMk id="19" creationId="{D2B78728-A580-49A7-84F9-6EF6F583ADE0}"/>
          </ac:spMkLst>
        </pc:spChg>
        <pc:spChg chg="add">
          <ac:chgData name="Alfredo C" userId="4d89a18e687c0aba" providerId="LiveId" clId="{14DEC1CB-DCCD-4C79-900E-AF9A208277E2}" dt="2024-03-28T00:31:43.013" v="576" actId="26606"/>
          <ac:spMkLst>
            <pc:docMk/>
            <pc:sldMk cId="414909506" sldId="267"/>
            <ac:spMk id="21" creationId="{38FAA1A1-D861-433F-88FA-1E9D6FD31D11}"/>
          </ac:spMkLst>
        </pc:spChg>
        <pc:spChg chg="add">
          <ac:chgData name="Alfredo C" userId="4d89a18e687c0aba" providerId="LiveId" clId="{14DEC1CB-DCCD-4C79-900E-AF9A208277E2}" dt="2024-03-28T00:31:43.013" v="576" actId="26606"/>
          <ac:spMkLst>
            <pc:docMk/>
            <pc:sldMk cId="414909506" sldId="267"/>
            <ac:spMk id="23" creationId="{8D71EDA1-87BF-4D5D-AB79-F346FD19278A}"/>
          </ac:spMkLst>
        </pc:spChg>
        <pc:picChg chg="mod">
          <ac:chgData name="Alfredo C" userId="4d89a18e687c0aba" providerId="LiveId" clId="{14DEC1CB-DCCD-4C79-900E-AF9A208277E2}" dt="2024-03-28T00:53:06.685" v="979" actId="1076"/>
          <ac:picMkLst>
            <pc:docMk/>
            <pc:sldMk cId="414909506" sldId="267"/>
            <ac:picMk id="6" creationId="{D968321C-F602-8CE0-43AF-840DFF7D17B1}"/>
          </ac:picMkLst>
        </pc:picChg>
      </pc:sldChg>
      <pc:sldChg chg="addSp delSp modSp del mod ord">
        <pc:chgData name="Alfredo C" userId="4d89a18e687c0aba" providerId="LiveId" clId="{14DEC1CB-DCCD-4C79-900E-AF9A208277E2}" dt="2024-03-27T23:44:16.010" v="338" actId="47"/>
        <pc:sldMkLst>
          <pc:docMk/>
          <pc:sldMk cId="3244593805" sldId="268"/>
        </pc:sldMkLst>
        <pc:spChg chg="mod">
          <ac:chgData name="Alfredo C" userId="4d89a18e687c0aba" providerId="LiveId" clId="{14DEC1CB-DCCD-4C79-900E-AF9A208277E2}" dt="2024-03-27T22:58:49.429" v="324" actId="6549"/>
          <ac:spMkLst>
            <pc:docMk/>
            <pc:sldMk cId="3244593805" sldId="268"/>
            <ac:spMk id="2" creationId="{A3AD33D4-9AE4-EB28-0B3F-5D63D6E22EB7}"/>
          </ac:spMkLst>
        </pc:spChg>
        <pc:spChg chg="del mod">
          <ac:chgData name="Alfredo C" userId="4d89a18e687c0aba" providerId="LiveId" clId="{14DEC1CB-DCCD-4C79-900E-AF9A208277E2}" dt="2024-03-27T22:24:38.325" v="152" actId="478"/>
          <ac:spMkLst>
            <pc:docMk/>
            <pc:sldMk cId="3244593805" sldId="268"/>
            <ac:spMk id="3" creationId="{EAE3B14A-5FD4-BE51-DD93-0EE4040D6C50}"/>
          </ac:spMkLst>
        </pc:spChg>
        <pc:picChg chg="add mod">
          <ac:chgData name="Alfredo C" userId="4d89a18e687c0aba" providerId="LiveId" clId="{14DEC1CB-DCCD-4C79-900E-AF9A208277E2}" dt="2024-03-27T22:26:02.695" v="164" actId="1076"/>
          <ac:picMkLst>
            <pc:docMk/>
            <pc:sldMk cId="3244593805" sldId="268"/>
            <ac:picMk id="5" creationId="{343855A3-DC90-7F74-5A94-482A8C2406D3}"/>
          </ac:picMkLst>
        </pc:picChg>
        <pc:picChg chg="add mod">
          <ac:chgData name="Alfredo C" userId="4d89a18e687c0aba" providerId="LiveId" clId="{14DEC1CB-DCCD-4C79-900E-AF9A208277E2}" dt="2024-03-27T22:26:05.853" v="165" actId="1076"/>
          <ac:picMkLst>
            <pc:docMk/>
            <pc:sldMk cId="3244593805" sldId="268"/>
            <ac:picMk id="6" creationId="{EC23B3AA-C75D-608F-0CFF-70C4159497F6}"/>
          </ac:picMkLst>
        </pc:picChg>
        <pc:picChg chg="del">
          <ac:chgData name="Alfredo C" userId="4d89a18e687c0aba" providerId="LiveId" clId="{14DEC1CB-DCCD-4C79-900E-AF9A208277E2}" dt="2024-03-27T22:24:29.956" v="150" actId="478"/>
          <ac:picMkLst>
            <pc:docMk/>
            <pc:sldMk cId="3244593805" sldId="268"/>
            <ac:picMk id="1026" creationId="{236755C0-057A-F40A-65D6-D9F759507055}"/>
          </ac:picMkLst>
        </pc:picChg>
        <pc:picChg chg="mod">
          <ac:chgData name="Alfredo C" userId="4d89a18e687c0aba" providerId="LiveId" clId="{14DEC1CB-DCCD-4C79-900E-AF9A208277E2}" dt="2024-03-27T23:01:02.824" v="326" actId="1076"/>
          <ac:picMkLst>
            <pc:docMk/>
            <pc:sldMk cId="3244593805" sldId="268"/>
            <ac:picMk id="1028" creationId="{10436BFA-0E91-619D-E9C9-79215629C0B2}"/>
          </ac:picMkLst>
        </pc:picChg>
      </pc:sldChg>
      <pc:sldChg chg="modSp del mod ord">
        <pc:chgData name="Alfredo C" userId="4d89a18e687c0aba" providerId="LiveId" clId="{14DEC1CB-DCCD-4C79-900E-AF9A208277E2}" dt="2024-03-27T19:18:04.419" v="117" actId="47"/>
        <pc:sldMkLst>
          <pc:docMk/>
          <pc:sldMk cId="626878285" sldId="270"/>
        </pc:sldMkLst>
        <pc:spChg chg="mod">
          <ac:chgData name="Alfredo C" userId="4d89a18e687c0aba" providerId="LiveId" clId="{14DEC1CB-DCCD-4C79-900E-AF9A208277E2}" dt="2024-03-27T19:16:46.860" v="69" actId="27636"/>
          <ac:spMkLst>
            <pc:docMk/>
            <pc:sldMk cId="626878285" sldId="270"/>
            <ac:spMk id="5" creationId="{7FA29BBB-32AC-E9E0-8798-B0272866EED3}"/>
          </ac:spMkLst>
        </pc:spChg>
      </pc:sldChg>
      <pc:sldChg chg="new del">
        <pc:chgData name="Alfredo C" userId="4d89a18e687c0aba" providerId="LiveId" clId="{14DEC1CB-DCCD-4C79-900E-AF9A208277E2}" dt="2024-03-27T19:13:50.946" v="5" actId="47"/>
        <pc:sldMkLst>
          <pc:docMk/>
          <pc:sldMk cId="553958342" sldId="271"/>
        </pc:sldMkLst>
      </pc:sldChg>
      <pc:sldChg chg="addSp delSp modSp add mod ord setBg addAnim">
        <pc:chgData name="Alfredo C" userId="4d89a18e687c0aba" providerId="LiveId" clId="{14DEC1CB-DCCD-4C79-900E-AF9A208277E2}" dt="2024-03-28T15:20:56.757" v="1095" actId="1076"/>
        <pc:sldMkLst>
          <pc:docMk/>
          <pc:sldMk cId="3437370411" sldId="272"/>
        </pc:sldMkLst>
        <pc:spChg chg="mod">
          <ac:chgData name="Alfredo C" userId="4d89a18e687c0aba" providerId="LiveId" clId="{14DEC1CB-DCCD-4C79-900E-AF9A208277E2}" dt="2024-03-28T00:31:00.817" v="570" actId="26606"/>
          <ac:spMkLst>
            <pc:docMk/>
            <pc:sldMk cId="3437370411" sldId="272"/>
            <ac:spMk id="2" creationId="{6015AE48-BD5B-2483-9928-2D61FCAB9E6D}"/>
          </ac:spMkLst>
        </pc:spChg>
        <pc:spChg chg="del">
          <ac:chgData name="Alfredo C" userId="4d89a18e687c0aba" providerId="LiveId" clId="{14DEC1CB-DCCD-4C79-900E-AF9A208277E2}" dt="2024-03-27T19:13:57.273" v="6" actId="478"/>
          <ac:spMkLst>
            <pc:docMk/>
            <pc:sldMk cId="3437370411" sldId="272"/>
            <ac:spMk id="3" creationId="{7F4E9E47-6034-75E6-3361-97CD8628C245}"/>
          </ac:spMkLst>
        </pc:spChg>
        <pc:spChg chg="add">
          <ac:chgData name="Alfredo C" userId="4d89a18e687c0aba" providerId="LiveId" clId="{14DEC1CB-DCCD-4C79-900E-AF9A208277E2}" dt="2024-03-28T15:17:41.398" v="1055"/>
          <ac:spMkLst>
            <pc:docMk/>
            <pc:sldMk cId="3437370411" sldId="272"/>
            <ac:spMk id="4" creationId="{6C9673B6-D270-9DC0-D104-D91820E4BC62}"/>
          </ac:spMkLst>
        </pc:spChg>
        <pc:spChg chg="add del mod">
          <ac:chgData name="Alfredo C" userId="4d89a18e687c0aba" providerId="LiveId" clId="{14DEC1CB-DCCD-4C79-900E-AF9A208277E2}" dt="2024-03-27T19:14:00.406" v="7" actId="478"/>
          <ac:spMkLst>
            <pc:docMk/>
            <pc:sldMk cId="3437370411" sldId="272"/>
            <ac:spMk id="5" creationId="{807A2E77-F748-A017-D91A-44A1A19CB20E}"/>
          </ac:spMkLst>
        </pc:spChg>
        <pc:spChg chg="add mod ord">
          <ac:chgData name="Alfredo C" userId="4d89a18e687c0aba" providerId="LiveId" clId="{14DEC1CB-DCCD-4C79-900E-AF9A208277E2}" dt="2024-03-28T00:37:39.168" v="726" actId="20577"/>
          <ac:spMkLst>
            <pc:docMk/>
            <pc:sldMk cId="3437370411" sldId="272"/>
            <ac:spMk id="9" creationId="{E59B7D60-CDC3-0ED7-8DF0-03BEBA06D795}"/>
          </ac:spMkLst>
        </pc:spChg>
        <pc:spChg chg="add mod">
          <ac:chgData name="Alfredo C" userId="4d89a18e687c0aba" providerId="LiveId" clId="{14DEC1CB-DCCD-4C79-900E-AF9A208277E2}" dt="2024-03-28T15:20:56.757" v="1095" actId="1076"/>
          <ac:spMkLst>
            <pc:docMk/>
            <pc:sldMk cId="3437370411" sldId="272"/>
            <ac:spMk id="10" creationId="{57D1DB0E-3B2F-9050-9558-C950C38D8559}"/>
          </ac:spMkLst>
        </pc:spChg>
        <pc:spChg chg="add">
          <ac:chgData name="Alfredo C" userId="4d89a18e687c0aba" providerId="LiveId" clId="{14DEC1CB-DCCD-4C79-900E-AF9A208277E2}" dt="2024-03-28T00:31:00.817" v="570" actId="26606"/>
          <ac:spMkLst>
            <pc:docMk/>
            <pc:sldMk cId="3437370411" sldId="272"/>
            <ac:spMk id="1031" creationId="{398F3DEE-0E56-499F-AFAE-C2DA7C2C815B}"/>
          </ac:spMkLst>
        </pc:spChg>
        <pc:spChg chg="add">
          <ac:chgData name="Alfredo C" userId="4d89a18e687c0aba" providerId="LiveId" clId="{14DEC1CB-DCCD-4C79-900E-AF9A208277E2}" dt="2024-03-28T00:31:00.817" v="570" actId="26606"/>
          <ac:spMkLst>
            <pc:docMk/>
            <pc:sldMk cId="3437370411" sldId="272"/>
            <ac:spMk id="1033" creationId="{EBB65E49-5337-40E3-9DBD-146D14EA0739}"/>
          </ac:spMkLst>
        </pc:spChg>
        <pc:spChg chg="add">
          <ac:chgData name="Alfredo C" userId="4d89a18e687c0aba" providerId="LiveId" clId="{14DEC1CB-DCCD-4C79-900E-AF9A208277E2}" dt="2024-03-28T00:31:00.817" v="570" actId="26606"/>
          <ac:spMkLst>
            <pc:docMk/>
            <pc:sldMk cId="3437370411" sldId="272"/>
            <ac:spMk id="1035" creationId="{E859509F-94DC-4952-A3B5-1EFAA2F5242F}"/>
          </ac:spMkLst>
        </pc:spChg>
        <pc:spChg chg="add">
          <ac:chgData name="Alfredo C" userId="4d89a18e687c0aba" providerId="LiveId" clId="{14DEC1CB-DCCD-4C79-900E-AF9A208277E2}" dt="2024-03-28T00:31:00.817" v="570" actId="26606"/>
          <ac:spMkLst>
            <pc:docMk/>
            <pc:sldMk cId="3437370411" sldId="272"/>
            <ac:spMk id="1037" creationId="{6B1AF2CB-1EFE-4962-A8DC-2D3CE47362B5}"/>
          </ac:spMkLst>
        </pc:spChg>
        <pc:spChg chg="add">
          <ac:chgData name="Alfredo C" userId="4d89a18e687c0aba" providerId="LiveId" clId="{14DEC1CB-DCCD-4C79-900E-AF9A208277E2}" dt="2024-03-28T00:31:00.817" v="570" actId="26606"/>
          <ac:spMkLst>
            <pc:docMk/>
            <pc:sldMk cId="3437370411" sldId="272"/>
            <ac:spMk id="1039" creationId="{2232531E-9E20-48D1-A119-C05304D9E893}"/>
          </ac:spMkLst>
        </pc:spChg>
        <pc:spChg chg="add">
          <ac:chgData name="Alfredo C" userId="4d89a18e687c0aba" providerId="LiveId" clId="{14DEC1CB-DCCD-4C79-900E-AF9A208277E2}" dt="2024-03-28T00:31:00.817" v="570" actId="26606"/>
          <ac:spMkLst>
            <pc:docMk/>
            <pc:sldMk cId="3437370411" sldId="272"/>
            <ac:spMk id="1041" creationId="{17AA014B-79A8-4BEC-893F-423182880E21}"/>
          </ac:spMkLst>
        </pc:spChg>
        <pc:picChg chg="add mod">
          <ac:chgData name="Alfredo C" userId="4d89a18e687c0aba" providerId="LiveId" clId="{14DEC1CB-DCCD-4C79-900E-AF9A208277E2}" dt="2024-03-28T15:18:43.211" v="1073" actId="14100"/>
          <ac:picMkLst>
            <pc:docMk/>
            <pc:sldMk cId="3437370411" sldId="272"/>
            <ac:picMk id="3" creationId="{94E901A1-2D08-A684-168E-E55C7B4950E1}"/>
          </ac:picMkLst>
        </pc:picChg>
        <pc:picChg chg="add mod">
          <ac:chgData name="Alfredo C" userId="4d89a18e687c0aba" providerId="LiveId" clId="{14DEC1CB-DCCD-4C79-900E-AF9A208277E2}" dt="2024-03-28T15:18:36.343" v="1071" actId="1076"/>
          <ac:picMkLst>
            <pc:docMk/>
            <pc:sldMk cId="3437370411" sldId="272"/>
            <ac:picMk id="5" creationId="{9ABE3708-00C2-81A2-1320-295C826AE848}"/>
          </ac:picMkLst>
        </pc:picChg>
        <pc:picChg chg="add mod ord">
          <ac:chgData name="Alfredo C" userId="4d89a18e687c0aba" providerId="LiveId" clId="{14DEC1CB-DCCD-4C79-900E-AF9A208277E2}" dt="2024-03-28T15:18:25.647" v="1068" actId="1076"/>
          <ac:picMkLst>
            <pc:docMk/>
            <pc:sldMk cId="3437370411" sldId="272"/>
            <ac:picMk id="6" creationId="{CA1480C1-2CF3-1269-6924-0FB6848BE1C4}"/>
          </ac:picMkLst>
        </pc:picChg>
        <pc:picChg chg="add del mod">
          <ac:chgData name="Alfredo C" userId="4d89a18e687c0aba" providerId="LiveId" clId="{14DEC1CB-DCCD-4C79-900E-AF9A208277E2}" dt="2024-03-28T15:16:23.683" v="1048" actId="478"/>
          <ac:picMkLst>
            <pc:docMk/>
            <pc:sldMk cId="3437370411" sldId="272"/>
            <ac:picMk id="7" creationId="{D26254E8-A2CD-C704-89AB-8DF79FFA1456}"/>
          </ac:picMkLst>
        </pc:picChg>
        <pc:picChg chg="add del mod">
          <ac:chgData name="Alfredo C" userId="4d89a18e687c0aba" providerId="LiveId" clId="{14DEC1CB-DCCD-4C79-900E-AF9A208277E2}" dt="2024-03-28T15:18:08.483" v="1064" actId="478"/>
          <ac:picMkLst>
            <pc:docMk/>
            <pc:sldMk cId="3437370411" sldId="272"/>
            <ac:picMk id="8" creationId="{A9CABDC8-7BD9-1B9A-E16B-C3C28416410C}"/>
          </ac:picMkLst>
        </pc:picChg>
        <pc:picChg chg="mod ord">
          <ac:chgData name="Alfredo C" userId="4d89a18e687c0aba" providerId="LiveId" clId="{14DEC1CB-DCCD-4C79-900E-AF9A208277E2}" dt="2024-03-28T15:20:13.567" v="1076" actId="1076"/>
          <ac:picMkLst>
            <pc:docMk/>
            <pc:sldMk cId="3437370411" sldId="272"/>
            <ac:picMk id="1026" creationId="{8F37C529-2CB6-C889-D550-6576D796446E}"/>
          </ac:picMkLst>
        </pc:picChg>
      </pc:sldChg>
      <pc:sldChg chg="add del">
        <pc:chgData name="Alfredo C" userId="4d89a18e687c0aba" providerId="LiveId" clId="{14DEC1CB-DCCD-4C79-900E-AF9A208277E2}" dt="2024-03-27T19:15:32.675" v="15" actId="47"/>
        <pc:sldMkLst>
          <pc:docMk/>
          <pc:sldMk cId="3159802966" sldId="273"/>
        </pc:sldMkLst>
      </pc:sldChg>
      <pc:sldChg chg="add del">
        <pc:chgData name="Alfredo C" userId="4d89a18e687c0aba" providerId="LiveId" clId="{14DEC1CB-DCCD-4C79-900E-AF9A208277E2}" dt="2024-03-27T19:14:54.606" v="11"/>
        <pc:sldMkLst>
          <pc:docMk/>
          <pc:sldMk cId="4203249600" sldId="273"/>
        </pc:sldMkLst>
      </pc:sldChg>
      <pc:sldChg chg="add del">
        <pc:chgData name="Alfredo C" userId="4d89a18e687c0aba" providerId="LiveId" clId="{14DEC1CB-DCCD-4C79-900E-AF9A208277E2}" dt="2024-03-27T19:15:20.382" v="14"/>
        <pc:sldMkLst>
          <pc:docMk/>
          <pc:sldMk cId="3506469915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9B8C-7F90-4648-9B6D-6E70A778B6B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AF58B-FB93-42F1-A222-74B241A3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6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AF58B-FB93-42F1-A222-74B241A3EF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how we overcame these setbacks.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How do you see your future as a Data Scientist / ML Eng? What do you want to achieve now? How did this project inspire/motivate you?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AF58B-FB93-42F1-A222-74B241A3EF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B33-FFF2-B038-67FE-E9295F78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83E7F-DD87-3E5D-6F0A-E102B6147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FED3D-075A-C9A5-42E9-9D2460D2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D298-9021-08E6-7A4F-B48CF4F1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D517-6E93-C07A-61DF-EA3527B0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E930-2468-0871-029F-B99D000A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61804-862D-CF72-7A50-DBF044E44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C630-395D-B3F0-60A2-EE945D8C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1EDA-25B5-7CF6-F1F1-74908728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E775-275E-12DF-A814-553E76B2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25534-F0C2-0E07-D06C-B5507FA64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15D6B-AFE7-76C9-9CFF-4603975EB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21193-A5BF-3D61-C526-FC0063E3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FF9D-780A-B113-BFF1-3529F7F6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AB7E-E8D8-1015-8F11-07602C02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5DAB-7857-F3AC-C2A1-7D0C342E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0B63-5880-E26C-41E0-36F5FA88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2B0E-FFED-7E21-B28E-548B9883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6E72-F408-D80B-85C0-F5937CC4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3A0A-5927-1AC7-C0CB-46A187E4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2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1AF-18CC-1AA7-F9FC-C94D889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1D18-CC5D-6B90-490A-EB427BB6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A5FA-892B-CA1A-28AF-F7461C04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9AD8-9116-0D64-8692-199F31EC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9F0B-091E-E449-75ED-0FE9D8D2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716B-12AF-84C2-7601-CEC93A96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F432-5D6A-E29B-8549-B9EFF45CE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001C6-FCD4-D803-11F1-435153890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B6C16-987A-1AAD-2629-31E29C27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D6A7E-947F-0E80-6ACA-E123E890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039D4-7E10-4BDF-33C9-BFE782B8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3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AFA2-A0FC-D093-EDED-A8C4BA56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4B725-551E-C30B-512D-72CE96C5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6AB3B-8B64-C986-7CBC-A5FC6F7C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8C64A-7BDC-8F6A-3785-3201D43EB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7B3AD-36FA-8137-99DD-B61D89FE3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887F8-FA22-2A99-33A9-392CCB8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666C7-D300-5453-E456-180585C7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7C05C-8137-80EB-EBDB-FE50CB90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79CC-24CF-4E00-A23E-4741A090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1855F-BC6E-4769-457A-36117732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AC143-6887-BB13-474F-D480B547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822A9-F15A-389E-22C9-8E86C8B6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3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A979D-6A8A-5836-C70B-9961F465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E3378-E339-68BD-EAFF-635266EB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A77F-C959-C5A2-0129-F2119289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BA3A-2529-2A19-E32F-A4417D9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0C26-0ECA-F258-2A3D-732EC93E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7F5CB-103E-24E6-5D50-6FF3C8EE8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102CD-6770-33D8-2AF5-9B7AF318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E00F-F692-3D05-0DCF-13716CCA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46F5C-99F7-A40E-BEDF-5971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C114-AB37-9767-2254-01CFF838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82BC5-42BB-F7AF-2A08-7979870A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54E26-F3D0-D44D-E689-D9E0D2533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B7346-3349-D025-7BDE-6A5CEA59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DE479-F765-DDEB-DA5D-F30B2C4B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4F63A-AA86-9ED8-9789-58BF01CA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8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8CC72-8434-77A4-2878-5847E758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BFEC5-92C0-E4C0-E615-B5406BB6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1EBD5-8221-C976-9C1E-14A69B236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F56AA-D8A6-4F89-BD7C-72B96D0F3ED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47FB-C302-912B-ABB4-F2C54A106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9BC8-E875-1BFA-68F6-74B31637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8010D-E797-4856-9027-214EE73DC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althcastdiabetesrisk.streamlit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5AE48-BD5B-2483-9928-2D61FCAB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i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Healthcast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 health outcomes using data science.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E59B7D60-CDC3-0ED7-8DF0-03BEBA06D795}"/>
              </a:ext>
            </a:extLst>
          </p:cNvPr>
          <p:cNvSpPr txBox="1">
            <a:spLocks/>
          </p:cNvSpPr>
          <p:nvPr/>
        </p:nvSpPr>
        <p:spPr>
          <a:xfrm>
            <a:off x="1283040" y="2917615"/>
            <a:ext cx="9617105" cy="441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Omar Smith	                    Eugene Cruz   	             Alfredo Castañeda</a:t>
            </a:r>
          </a:p>
        </p:txBody>
      </p:sp>
      <p:pic>
        <p:nvPicPr>
          <p:cNvPr id="6" name="Picture 2" descr="Profile photo for Eugene Cruz">
            <a:extLst>
              <a:ext uri="{FF2B5EF4-FFF2-40B4-BE49-F238E27FC236}">
                <a16:creationId xmlns:a16="http://schemas.microsoft.com/office/drawing/2014/main" id="{CA1480C1-2CF3-1269-6924-0FB6848BE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3783940" y="3467346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ee orca - Vector Art">
            <a:extLst>
              <a:ext uri="{FF2B5EF4-FFF2-40B4-BE49-F238E27FC236}">
                <a16:creationId xmlns:a16="http://schemas.microsoft.com/office/drawing/2014/main" id="{8F37C529-2CB6-C889-D550-6576D7964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9064569" y="3532225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E901A1-2D08-A684-168E-E55C7B495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01" y="3515775"/>
            <a:ext cx="2282932" cy="21798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1"/>
          </a:solidFill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C9673B6-D270-9DC0-D104-D91820E4B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E3708-00C2-81A2-1320-295C826AE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072" y="3532225"/>
            <a:ext cx="2202109" cy="2098885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D1DB0E-3B2F-9050-9558-C950C38D8559}"/>
              </a:ext>
            </a:extLst>
          </p:cNvPr>
          <p:cNvSpPr txBox="1"/>
          <p:nvPr/>
        </p:nvSpPr>
        <p:spPr>
          <a:xfrm>
            <a:off x="10396031" y="6139820"/>
            <a:ext cx="179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 29, 2024</a:t>
            </a:r>
          </a:p>
        </p:txBody>
      </p:sp>
    </p:spTree>
    <p:extLst>
      <p:ext uri="{BB962C8B-B14F-4D97-AF65-F5344CB8AC3E}">
        <p14:creationId xmlns:p14="http://schemas.microsoft.com/office/powerpoint/2010/main" val="34373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32A0A-FD0A-AD51-AF86-D26AE030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DCB8-D6B6-258F-F9B0-346D21DF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What is the Project about?</a:t>
            </a:r>
          </a:p>
          <a:p>
            <a:r>
              <a:rPr lang="en-US" sz="2400" b="1" dirty="0"/>
              <a:t>Important Statistics</a:t>
            </a:r>
          </a:p>
          <a:p>
            <a:r>
              <a:rPr lang="en-US" sz="2400" b="1" dirty="0"/>
              <a:t>Key Aspects of Project </a:t>
            </a:r>
          </a:p>
          <a:p>
            <a:r>
              <a:rPr lang="en-US" sz="2400" b="1" dirty="0"/>
              <a:t>The Platform/Architecture</a:t>
            </a:r>
          </a:p>
          <a:p>
            <a:r>
              <a:rPr lang="en-US" sz="2400" b="1" dirty="0"/>
              <a:t>The Challenges/Next Features</a:t>
            </a:r>
          </a:p>
          <a:p>
            <a:r>
              <a:rPr lang="en-US" sz="2400" b="1" dirty="0"/>
              <a:t>Summary/Questions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765B5D6-130D-04FE-5DB5-F187CA44FF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black and white image of a whale&#10;&#10;Description automatically generated">
            <a:extLst>
              <a:ext uri="{FF2B5EF4-FFF2-40B4-BE49-F238E27FC236}">
                <a16:creationId xmlns:a16="http://schemas.microsoft.com/office/drawing/2014/main" id="{D968321C-F602-8CE0-43AF-840DFF7D1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07" y="6024228"/>
            <a:ext cx="1149879" cy="7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5" name="Freeform: Shape 2084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9D35E-9B4E-5F37-613B-03E5A37A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What is this project about?</a:t>
            </a:r>
          </a:p>
        </p:txBody>
      </p:sp>
      <p:pic>
        <p:nvPicPr>
          <p:cNvPr id="2050" name="Picture 2" descr="Diabetes Risk Calculator">
            <a:extLst>
              <a:ext uri="{FF2B5EF4-FFF2-40B4-BE49-F238E27FC236}">
                <a16:creationId xmlns:a16="http://schemas.microsoft.com/office/drawing/2014/main" id="{3164E9A4-33AC-AE7B-4EC6-7482A6497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" b="11410"/>
          <a:stretch/>
        </p:blipFill>
        <p:spPr bwMode="auto">
          <a:xfrm>
            <a:off x="8711872" y="498239"/>
            <a:ext cx="2695123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abetes Mellitus Word Concept Surrounded With Line Icons Typography  Lettering Design With Outline Signs For Diabetes Treatment Prevention And  Awareness Landing Page Banner For Presentation Or Web Stock Illustration -  Download Image">
            <a:extLst>
              <a:ext uri="{FF2B5EF4-FFF2-40B4-BE49-F238E27FC236}">
                <a16:creationId xmlns:a16="http://schemas.microsoft.com/office/drawing/2014/main" id="{324514F8-5BAE-6E41-CEC9-1F8097C3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8629" y="710152"/>
            <a:ext cx="3591446" cy="215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ine chart displaying trends in total diabetes, diagnosed diabetes and undiagnosed diabetes during the time period 2001-2020.">
            <a:extLst>
              <a:ext uri="{FF2B5EF4-FFF2-40B4-BE49-F238E27FC236}">
                <a16:creationId xmlns:a16="http://schemas.microsoft.com/office/drawing/2014/main" id="{7C831B52-6115-3D93-04A2-7E8FF3AE3C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8820" y="3429000"/>
            <a:ext cx="4864670" cy="319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Discounts to medical insurance">
            <a:extLst>
              <a:ext uri="{FF2B5EF4-FFF2-40B4-BE49-F238E27FC236}">
                <a16:creationId xmlns:a16="http://schemas.microsoft.com/office/drawing/2014/main" id="{B5EB10D6-93C5-81A6-6C0F-5E37B964F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815" y="3470612"/>
            <a:ext cx="2100621" cy="171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and white image of a whale&#10;&#10;Description automatically generated">
            <a:extLst>
              <a:ext uri="{FF2B5EF4-FFF2-40B4-BE49-F238E27FC236}">
                <a16:creationId xmlns:a16="http://schemas.microsoft.com/office/drawing/2014/main" id="{5EA905ED-090C-6385-2F87-0321B6584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07" y="6024228"/>
            <a:ext cx="1149879" cy="7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8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513E0-DAA9-5C43-9B56-B84451DF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Diabetes Statistics for US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142C66B-AFC3-E6D5-5301-E774EEBED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543" y="704382"/>
            <a:ext cx="3323256" cy="38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6A3456-98A9-3260-AA28-74895AC2D434}"/>
              </a:ext>
            </a:extLst>
          </p:cNvPr>
          <p:cNvSpPr txBox="1"/>
          <p:nvPr/>
        </p:nvSpPr>
        <p:spPr>
          <a:xfrm>
            <a:off x="6967118" y="6471550"/>
            <a:ext cx="2560321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0352"/>
            <a:r>
              <a:rPr lang="en-US" sz="609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Sources:</a:t>
            </a:r>
          </a:p>
          <a:p>
            <a:pPr defTabSz="530352"/>
            <a:r>
              <a:rPr lang="en-US" sz="609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CDC – National Diabetes Statistics Report</a:t>
            </a:r>
          </a:p>
          <a:p>
            <a:pPr defTabSz="530352"/>
            <a:r>
              <a:rPr lang="en-US" sz="609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Premise Health -  The Cost of Diabetes in Seven Graphs</a:t>
            </a:r>
            <a:endParaRPr lang="en-US" sz="105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BABB8-E746-BA36-DB93-72165BAC23C6}"/>
              </a:ext>
            </a:extLst>
          </p:cNvPr>
          <p:cNvSpPr txBox="1"/>
          <p:nvPr/>
        </p:nvSpPr>
        <p:spPr>
          <a:xfrm>
            <a:off x="4398607" y="278278"/>
            <a:ext cx="59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b="1" kern="1200" dirty="0">
                <a:solidFill>
                  <a:srgbClr val="000000"/>
                </a:solidFill>
                <a:latin typeface="Open Sans" panose="020B0606030504020204" pitchFamily="34" charset="0"/>
                <a:ea typeface="+mn-ea"/>
                <a:cs typeface="+mn-cs"/>
              </a:rPr>
              <a:t>97.6 million people adults have prediabetes</a:t>
            </a:r>
            <a:endParaRPr lang="en-US" sz="40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CB022-E410-8B2D-9EEE-F70A852B0A52}"/>
              </a:ext>
            </a:extLst>
          </p:cNvPr>
          <p:cNvSpPr txBox="1"/>
          <p:nvPr/>
        </p:nvSpPr>
        <p:spPr>
          <a:xfrm>
            <a:off x="4487451" y="2537644"/>
            <a:ext cx="4682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b="1" kern="1200" dirty="0">
                <a:solidFill>
                  <a:srgbClr val="000000"/>
                </a:solidFill>
                <a:highlight>
                  <a:srgbClr val="FFFFFF"/>
                </a:highlight>
                <a:latin typeface="Open Sans" panose="020B0606030504020204" pitchFamily="34" charset="0"/>
                <a:ea typeface="+mn-ea"/>
                <a:cs typeface="+mn-cs"/>
              </a:rPr>
              <a:t>7.86 million hospital discharges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88140-6CEE-B2A3-4F74-359275C5579C}"/>
              </a:ext>
            </a:extLst>
          </p:cNvPr>
          <p:cNvSpPr txBox="1"/>
          <p:nvPr/>
        </p:nvSpPr>
        <p:spPr>
          <a:xfrm>
            <a:off x="4487451" y="4581516"/>
            <a:ext cx="6067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b="1" kern="1200" dirty="0">
                <a:solidFill>
                  <a:srgbClr val="000000"/>
                </a:solidFill>
                <a:highlight>
                  <a:srgbClr val="FFFFFF"/>
                </a:highlight>
                <a:latin typeface="Open Sans" panose="020B0606030504020204" pitchFamily="34" charset="0"/>
                <a:ea typeface="+mn-ea"/>
                <a:cs typeface="+mn-cs"/>
              </a:rPr>
              <a:t>$413 billion total direct/indirect estimated costs</a:t>
            </a:r>
            <a:endParaRPr lang="en-US" sz="4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A9861-D8D7-E984-AF01-76C2496568A5}"/>
              </a:ext>
            </a:extLst>
          </p:cNvPr>
          <p:cNvSpPr txBox="1"/>
          <p:nvPr/>
        </p:nvSpPr>
        <p:spPr>
          <a:xfrm>
            <a:off x="4561835" y="5609725"/>
            <a:ext cx="6174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Open Sans" panose="020B0606030504020204" pitchFamily="34" charset="0"/>
              </a:rPr>
              <a:t>Type 2 diabetes is associated with a higher risk of developing certain tumors</a:t>
            </a:r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5" name="Picture 4" descr="A black and white image of a whale&#10;&#10;Description automatically generated">
            <a:extLst>
              <a:ext uri="{FF2B5EF4-FFF2-40B4-BE49-F238E27FC236}">
                <a16:creationId xmlns:a16="http://schemas.microsoft.com/office/drawing/2014/main" id="{D505D718-E75C-4780-7F6D-8587C7D66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07" y="6024228"/>
            <a:ext cx="1149879" cy="7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C12B7-8C2F-B459-7F95-3F21CC1D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43" y="456345"/>
            <a:ext cx="3179929" cy="35560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Key Aspects of Project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CC84A-1ABB-7C1C-B80C-2C55E6F1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03" y="582318"/>
            <a:ext cx="1492200" cy="1719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CCDC4-4937-DF41-2FEA-274C1191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51" y="2814883"/>
            <a:ext cx="1657163" cy="1648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74CC5-A811-8AFA-DD92-0032DDFF7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254" y="598662"/>
            <a:ext cx="2784798" cy="17196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CB1C-9823-86C5-B1D1-F7F94BE3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2" y="3429000"/>
            <a:ext cx="6483958" cy="2930856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Survey Data</a:t>
            </a:r>
          </a:p>
          <a:p>
            <a:endParaRPr lang="en-US" sz="1800" b="1" dirty="0"/>
          </a:p>
          <a:p>
            <a:r>
              <a:rPr lang="en-US" sz="1800" b="1" dirty="0"/>
              <a:t>Size of Data Set </a:t>
            </a:r>
          </a:p>
          <a:p>
            <a:endParaRPr lang="en-US" sz="1800" dirty="0"/>
          </a:p>
          <a:p>
            <a:r>
              <a:rPr lang="en-US" sz="1800" b="1" dirty="0"/>
              <a:t>Imbalance </a:t>
            </a:r>
          </a:p>
          <a:p>
            <a:endParaRPr lang="en-US" sz="1800" dirty="0"/>
          </a:p>
          <a:p>
            <a:r>
              <a:rPr lang="en-US" sz="1800" b="1" dirty="0"/>
              <a:t>Sufficient information for Context 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2208B-7F0E-7A57-69BB-BBF202918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030" y="2831227"/>
            <a:ext cx="1680393" cy="1898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5A109-0C8A-A540-0AFE-0820377DF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4504" y="2683586"/>
            <a:ext cx="1757132" cy="2328336"/>
          </a:xfrm>
          <a:prstGeom prst="rect">
            <a:avLst/>
          </a:prstGeom>
        </p:spPr>
      </p:pic>
      <p:pic>
        <p:nvPicPr>
          <p:cNvPr id="10" name="Picture 9" descr="A black and white image of a whale&#10;&#10;Description automatically generated">
            <a:extLst>
              <a:ext uri="{FF2B5EF4-FFF2-40B4-BE49-F238E27FC236}">
                <a16:creationId xmlns:a16="http://schemas.microsoft.com/office/drawing/2014/main" id="{3D6B05D5-9A2E-2A73-52DB-E78359C7DD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07" y="6024228"/>
            <a:ext cx="1149879" cy="7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3" name="Freeform: Shape 411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2F356-4AAA-5865-A948-DCBA2164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Building the App</a:t>
            </a:r>
          </a:p>
        </p:txBody>
      </p:sp>
      <p:sp>
        <p:nvSpPr>
          <p:cNvPr id="4" name="AutoShape 2" descr="Logo">
            <a:extLst>
              <a:ext uri="{FF2B5EF4-FFF2-40B4-BE49-F238E27FC236}">
                <a16:creationId xmlns:a16="http://schemas.microsoft.com/office/drawing/2014/main" id="{17AC846B-6553-DAE7-0E9A-F6311894D7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801C-02AA-4CFB-BF16-EF2F3AA0C406}"/>
              </a:ext>
            </a:extLst>
          </p:cNvPr>
          <p:cNvSpPr>
            <a:spLocks/>
          </p:cNvSpPr>
          <p:nvPr/>
        </p:nvSpPr>
        <p:spPr>
          <a:xfrm>
            <a:off x="4905052" y="3128669"/>
            <a:ext cx="6538480" cy="28302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5577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Libraries w/ capability for SQL DB</a:t>
            </a:r>
          </a:p>
          <a:p>
            <a:pPr marL="342900" indent="-342900" defTabSz="5577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55778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5577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easy to upgrade, and scale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098" name="Picture 2" descr="scikit-learn">
            <a:extLst>
              <a:ext uri="{FF2B5EF4-FFF2-40B4-BE49-F238E27FC236}">
                <a16:creationId xmlns:a16="http://schemas.microsoft.com/office/drawing/2014/main" id="{9A243C4B-D01A-558B-0E82-70CDEBA41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132" y="1149066"/>
            <a:ext cx="1133752" cy="113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Tutorial: Streamlit | DataCamp">
            <a:extLst>
              <a:ext uri="{FF2B5EF4-FFF2-40B4-BE49-F238E27FC236}">
                <a16:creationId xmlns:a16="http://schemas.microsoft.com/office/drawing/2014/main" id="{C9FAA168-D169-265F-4853-3840F1AF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661" y="1786825"/>
            <a:ext cx="1209733" cy="70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14E11-97EB-7FD9-BD39-B94EEE848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1055" y="1786825"/>
            <a:ext cx="1188062" cy="319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4FAB7-86EB-B3B5-9D1C-D227DD206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498" y="2282818"/>
            <a:ext cx="1095972" cy="565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D781E-8BBA-ADF4-D3D7-57EED665C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663" y="995881"/>
            <a:ext cx="715363" cy="659760"/>
          </a:xfrm>
          <a:prstGeom prst="rect">
            <a:avLst/>
          </a:prstGeom>
        </p:spPr>
      </p:pic>
      <p:pic>
        <p:nvPicPr>
          <p:cNvPr id="1028" name="Picture 4" descr="Python Data Wrangling and Manipulation with Pandas | D-Lab">
            <a:extLst>
              <a:ext uri="{FF2B5EF4-FFF2-40B4-BE49-F238E27FC236}">
                <a16:creationId xmlns:a16="http://schemas.microsoft.com/office/drawing/2014/main" id="{F19B8ADE-8AF4-39E1-A02B-D60033939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988" y="1655641"/>
            <a:ext cx="1018953" cy="67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ack and white image of a whale&#10;&#10;Description automatically generated">
            <a:extLst>
              <a:ext uri="{FF2B5EF4-FFF2-40B4-BE49-F238E27FC236}">
                <a16:creationId xmlns:a16="http://schemas.microsoft.com/office/drawing/2014/main" id="{B2812F56-1BC9-E976-5658-F9483CC69B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07" y="6024228"/>
            <a:ext cx="1149879" cy="7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5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EC92F-6994-D1F5-C83B-B84C3374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EEFC-AD5F-CE2E-3C82-E5889F22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</a:t>
            </a:r>
            <a:r>
              <a:rPr lang="en-US" sz="2000" dirty="0"/>
              <a:t>://</a:t>
            </a:r>
            <a:r>
              <a:rPr lang="en-US" sz="2000" dirty="0">
                <a:hlinkClick r:id="rId2"/>
              </a:rPr>
              <a:t>healthcastdiabetesrisk</a:t>
            </a:r>
            <a:r>
              <a:rPr lang="en-US" sz="2000" dirty="0"/>
              <a:t>.streamlit.app</a:t>
            </a:r>
          </a:p>
        </p:txBody>
      </p:sp>
      <p:pic>
        <p:nvPicPr>
          <p:cNvPr id="5" name="Picture 4" descr="A black and white image of a whale&#10;&#10;Description automatically generated">
            <a:extLst>
              <a:ext uri="{FF2B5EF4-FFF2-40B4-BE49-F238E27FC236}">
                <a16:creationId xmlns:a16="http://schemas.microsoft.com/office/drawing/2014/main" id="{747AB3DA-B881-39A3-565B-3B3B83737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807" y="6024228"/>
            <a:ext cx="1149879" cy="70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3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0E39E-07EE-F7B6-9FA5-78746E84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43" y="456345"/>
            <a:ext cx="3179929" cy="35560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Challenges / Next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8A8CD-5FDA-3F6E-DDF6-6D312870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94" y="102105"/>
            <a:ext cx="1529423" cy="1386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48037-BD50-2002-0B1E-5BE9E212D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878" y="953680"/>
            <a:ext cx="2301539" cy="1386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0F4B4-C4C8-9E72-1DAD-FBA2DD7FC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544" y="2634216"/>
            <a:ext cx="2570313" cy="143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0BB4C-C71E-4622-96C9-E193CA291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1309" y="4171480"/>
            <a:ext cx="2653836" cy="12738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6C34-0B60-9C01-6337-BA280E91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230" y="1757128"/>
            <a:ext cx="6151805" cy="4405928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b="1" dirty="0"/>
              <a:t>Feature Selection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Model Evals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100" b="1" dirty="0"/>
              <a:t>Front End vs Backend, Containers / Cloud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Database for data collection/reports </a:t>
            </a:r>
          </a:p>
          <a:p>
            <a:endParaRPr lang="en-US" sz="20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pic>
        <p:nvPicPr>
          <p:cNvPr id="2050" name="Picture 2" descr="Yes, Python Has a Built-In Database. Here's How to Use It. | by The PyCoach  | Towards Data Science">
            <a:extLst>
              <a:ext uri="{FF2B5EF4-FFF2-40B4-BE49-F238E27FC236}">
                <a16:creationId xmlns:a16="http://schemas.microsoft.com/office/drawing/2014/main" id="{3E10B798-3CBE-DC3A-0E59-557B74D7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190" y="5781836"/>
            <a:ext cx="958218" cy="95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3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5AE48-BD5B-2483-9928-2D61FCAB9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1" y="921715"/>
            <a:ext cx="9883919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/>
              <a:t>Thank You!</a:t>
            </a:r>
            <a:br>
              <a:rPr lang="en-US" sz="4400" b="1" i="1" dirty="0"/>
            </a:br>
            <a:br>
              <a:rPr lang="en-US" sz="4400" b="1" i="1" dirty="0"/>
            </a:br>
            <a:r>
              <a:rPr lang="en-US" sz="4400" b="1" i="1" dirty="0"/>
              <a:t>Special thanks to  </a:t>
            </a:r>
            <a:endParaRPr lang="en-US" sz="1050" b="1" i="1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ami Coding Bootcamp, Madrid España, Santiago de Chile · 4Geeks Academy">
            <a:extLst>
              <a:ext uri="{FF2B5EF4-FFF2-40B4-BE49-F238E27FC236}">
                <a16:creationId xmlns:a16="http://schemas.microsoft.com/office/drawing/2014/main" id="{BA36D5D4-B11C-EF64-85FB-692DF807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002" y="2675536"/>
            <a:ext cx="41052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224</Words>
  <Application>Microsoft Office PowerPoint</Application>
  <PresentationFormat>Widescreen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Open Sans</vt:lpstr>
      <vt:lpstr>Office Theme</vt:lpstr>
      <vt:lpstr>Healthcast Forecasting health outcomes using data science.</vt:lpstr>
      <vt:lpstr>TABLE OF CONTENTS</vt:lpstr>
      <vt:lpstr>What is this project about?</vt:lpstr>
      <vt:lpstr>Diabetes Statistics for US</vt:lpstr>
      <vt:lpstr>Key Aspects of Project</vt:lpstr>
      <vt:lpstr>Building the App</vt:lpstr>
      <vt:lpstr>DEMO</vt:lpstr>
      <vt:lpstr>Challenges / Next Features</vt:lpstr>
      <vt:lpstr>Thank You!  Special thanks to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SalusSight – SaluSite Foresight into Health</dc:title>
  <dc:creator>Alfredo C</dc:creator>
  <cp:lastModifiedBy>Alfredo C</cp:lastModifiedBy>
  <cp:revision>3</cp:revision>
  <dcterms:created xsi:type="dcterms:W3CDTF">2024-03-19T22:18:48Z</dcterms:created>
  <dcterms:modified xsi:type="dcterms:W3CDTF">2024-03-29T22:03:56Z</dcterms:modified>
</cp:coreProperties>
</file>