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686C29-BB46-4910-8852-65FB7FD455BA}" v="3" dt="2024-03-18T19:19:30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87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redo C" userId="4d89a18e687c0aba" providerId="LiveId" clId="{C8686C29-BB46-4910-8852-65FB7FD455BA}"/>
    <pc:docChg chg="undo custSel addSld modSld">
      <pc:chgData name="Alfredo C" userId="4d89a18e687c0aba" providerId="LiveId" clId="{C8686C29-BB46-4910-8852-65FB7FD455BA}" dt="2024-03-18T19:26:05.239" v="930" actId="20577"/>
      <pc:docMkLst>
        <pc:docMk/>
      </pc:docMkLst>
      <pc:sldChg chg="new">
        <pc:chgData name="Alfredo C" userId="4d89a18e687c0aba" providerId="LiveId" clId="{C8686C29-BB46-4910-8852-65FB7FD455BA}" dt="2024-03-15T17:57:21.102" v="0" actId="680"/>
        <pc:sldMkLst>
          <pc:docMk/>
          <pc:sldMk cId="1814014486" sldId="256"/>
        </pc:sldMkLst>
      </pc:sldChg>
      <pc:sldChg chg="modSp new mod">
        <pc:chgData name="Alfredo C" userId="4d89a18e687c0aba" providerId="LiveId" clId="{C8686C29-BB46-4910-8852-65FB7FD455BA}" dt="2024-03-18T19:26:05.239" v="930" actId="20577"/>
        <pc:sldMkLst>
          <pc:docMk/>
          <pc:sldMk cId="222387669" sldId="257"/>
        </pc:sldMkLst>
        <pc:spChg chg="mod">
          <ac:chgData name="Alfredo C" userId="4d89a18e687c0aba" providerId="LiveId" clId="{C8686C29-BB46-4910-8852-65FB7FD455BA}" dt="2024-03-18T19:23:11.880" v="873"/>
          <ac:spMkLst>
            <pc:docMk/>
            <pc:sldMk cId="222387669" sldId="257"/>
            <ac:spMk id="2" creationId="{9FFAB948-5480-B3BB-4EDB-391592C47DBF}"/>
          </ac:spMkLst>
        </pc:spChg>
        <pc:spChg chg="mod">
          <ac:chgData name="Alfredo C" userId="4d89a18e687c0aba" providerId="LiveId" clId="{C8686C29-BB46-4910-8852-65FB7FD455BA}" dt="2024-03-18T19:26:05.239" v="930" actId="20577"/>
          <ac:spMkLst>
            <pc:docMk/>
            <pc:sldMk cId="222387669" sldId="257"/>
            <ac:spMk id="3" creationId="{173D5D4B-B26F-E272-F4D0-07C9330F2E4E}"/>
          </ac:spMkLst>
        </pc:spChg>
      </pc:sldChg>
      <pc:sldChg chg="modSp add mod">
        <pc:chgData name="Alfredo C" userId="4d89a18e687c0aba" providerId="LiveId" clId="{C8686C29-BB46-4910-8852-65FB7FD455BA}" dt="2024-03-18T19:24:30.451" v="887" actId="207"/>
        <pc:sldMkLst>
          <pc:docMk/>
          <pc:sldMk cId="3985369339" sldId="258"/>
        </pc:sldMkLst>
        <pc:spChg chg="mod">
          <ac:chgData name="Alfredo C" userId="4d89a18e687c0aba" providerId="LiveId" clId="{C8686C29-BB46-4910-8852-65FB7FD455BA}" dt="2024-03-18T19:23:58.551" v="876" actId="207"/>
          <ac:spMkLst>
            <pc:docMk/>
            <pc:sldMk cId="3985369339" sldId="258"/>
            <ac:spMk id="2" creationId="{9FFAB948-5480-B3BB-4EDB-391592C47DBF}"/>
          </ac:spMkLst>
        </pc:spChg>
        <pc:spChg chg="mod">
          <ac:chgData name="Alfredo C" userId="4d89a18e687c0aba" providerId="LiveId" clId="{C8686C29-BB46-4910-8852-65FB7FD455BA}" dt="2024-03-18T19:24:30.451" v="887" actId="207"/>
          <ac:spMkLst>
            <pc:docMk/>
            <pc:sldMk cId="3985369339" sldId="258"/>
            <ac:spMk id="3" creationId="{173D5D4B-B26F-E272-F4D0-07C9330F2E4E}"/>
          </ac:spMkLst>
        </pc:spChg>
      </pc:sldChg>
      <pc:sldChg chg="modSp add mod">
        <pc:chgData name="Alfredo C" userId="4d89a18e687c0aba" providerId="LiveId" clId="{C8686C29-BB46-4910-8852-65FB7FD455BA}" dt="2024-03-18T19:18:41.556" v="806"/>
        <pc:sldMkLst>
          <pc:docMk/>
          <pc:sldMk cId="1590386607" sldId="259"/>
        </pc:sldMkLst>
        <pc:spChg chg="mod">
          <ac:chgData name="Alfredo C" userId="4d89a18e687c0aba" providerId="LiveId" clId="{C8686C29-BB46-4910-8852-65FB7FD455BA}" dt="2024-03-18T19:18:41.556" v="806"/>
          <ac:spMkLst>
            <pc:docMk/>
            <pc:sldMk cId="1590386607" sldId="259"/>
            <ac:spMk id="2" creationId="{9FFAB948-5480-B3BB-4EDB-391592C47DBF}"/>
          </ac:spMkLst>
        </pc:spChg>
        <pc:spChg chg="mod">
          <ac:chgData name="Alfredo C" userId="4d89a18e687c0aba" providerId="LiveId" clId="{C8686C29-BB46-4910-8852-65FB7FD455BA}" dt="2024-03-18T19:17:12.394" v="803" actId="255"/>
          <ac:spMkLst>
            <pc:docMk/>
            <pc:sldMk cId="1590386607" sldId="259"/>
            <ac:spMk id="3" creationId="{173D5D4B-B26F-E272-F4D0-07C9330F2E4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D09EA-E006-BD8A-AD8A-B2D76D6FB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439CB-3937-D396-9CA6-1D7381A97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AC9CC-97BF-3E4D-07A3-48746DE7C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414C-8B3E-47CC-8873-4AA75553D888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1C824-DA3B-DBBF-1A52-14EA89F0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81D2F-0836-520F-0149-7DA59DF12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C3BE-A596-4A41-A0BD-DFE8E1047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62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1A4D2-A77B-B1D7-5ECE-BC95EE0B7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4AD1A-3B0B-AFAE-8C55-8FAA11F64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83AC9-0350-0F09-A85A-5C690C5E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414C-8B3E-47CC-8873-4AA75553D888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B8115-938F-8F74-2BAC-1869A05DA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D6426-314D-8DEA-652C-5B92650E1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C3BE-A596-4A41-A0BD-DFE8E1047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6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BEECE6-0340-ABEA-4CEC-EF3582AE5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42826-FF99-00D9-2C80-0BD8F687B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F01A9-90E7-B923-ECD8-30A7954B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414C-8B3E-47CC-8873-4AA75553D888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0804F-329A-4126-857B-B61B1609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95775-1298-A75B-40E6-2C21A5B1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C3BE-A596-4A41-A0BD-DFE8E1047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5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273C-25B0-A9AE-7C85-1E3EFB81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31E7F-B3D4-6BE4-8B37-003D7D4E7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48A0E-FF89-FBDF-840B-C652A61E9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414C-8B3E-47CC-8873-4AA75553D888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B9D20-1CEA-890A-3185-F105A8836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A631B-9402-58AF-9C01-41DAA732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C3BE-A596-4A41-A0BD-DFE8E1047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4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72236-67A0-3783-221F-308029737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7BAD3-383A-9B57-B448-AF85F427D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97129-B2A0-13B0-300B-0D69765F0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414C-8B3E-47CC-8873-4AA75553D888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5403F-B33D-DE0F-09AE-B76FCBDCA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800AC-129F-9B9C-1EE7-5E30D3C3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C3BE-A596-4A41-A0BD-DFE8E1047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88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621F-766E-883B-0964-83E241D07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70B2C-7383-BF0B-A42D-06B56C5E4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6F7B1-C833-C0F5-97A4-E3B967108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C9F4A-5016-9021-5F5B-D345C6A4A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414C-8B3E-47CC-8873-4AA75553D888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A94DA-141B-4120-4DA1-50691B704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DE525-1A37-95DA-F594-15CBA9FA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C3BE-A596-4A41-A0BD-DFE8E1047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5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4F07B-BA9B-7365-5684-289397AC3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95C82-A583-9509-8084-EAEB8E811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E93C7-F000-8A09-FFA5-4450A82AC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37E2F8-9EDB-21F0-D46D-C9BA43CFDD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3C34EC-57EB-17C4-E7A6-88E8C5447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ACF57B-9678-C1D3-D6CC-21C925020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414C-8B3E-47CC-8873-4AA75553D888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5C77-14E8-4A10-2481-9F53EBDD0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E3493F-FC16-AB78-B06D-31621364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C3BE-A596-4A41-A0BD-DFE8E1047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5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8879B-4F37-E912-E68E-35D1F1770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4B98E-99CB-AE37-CEB8-82C4F07D3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414C-8B3E-47CC-8873-4AA75553D888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3D59DF-D02A-0684-78C8-10E022E9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C0A89-54C1-8447-9348-9C2F6B5C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C3BE-A596-4A41-A0BD-DFE8E1047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9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B8BB1A-1FD7-B096-3824-D170D7481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414C-8B3E-47CC-8873-4AA75553D888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BAC669-029D-4924-D85F-3FDAA832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4B814-F498-AC3F-3B69-A187F221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C3BE-A596-4A41-A0BD-DFE8E1047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1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1A0B5-D355-4EBA-FE3C-E8121D1FD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E26E1-FC72-D006-867C-8E7BC8022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0EF3A-1812-81D8-3648-6698BA637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E873C-B7C0-7D35-93CE-6506B6C0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414C-8B3E-47CC-8873-4AA75553D888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D30CB-C627-FFAD-756E-6407BC97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CE3B8-D46C-D1B4-24BE-D9F1C68A0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C3BE-A596-4A41-A0BD-DFE8E1047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72F95-70B7-673F-5CC8-C4190385D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1C013C-0EEF-1E28-36E9-9BD83815C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4903B-8944-2001-CD98-DF7429513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057D3-36D3-63B7-8BA9-7C7ADFCB3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414C-8B3E-47CC-8873-4AA75553D888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F6640-6545-6055-3670-F263E8B18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B267F-9CD9-44B8-04B4-6CD83628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C3BE-A596-4A41-A0BD-DFE8E1047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6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15F204-4981-C6A7-ACE0-0F187A5A3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CBDA3-28A0-5FD9-F729-4D57AEAE6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0FD95-E793-1159-A1B0-44A2FE1A6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87414C-8B3E-47CC-8873-4AA75553D888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D8FC5-96BB-F01F-7245-E3F377851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73719-E7C1-80CD-674D-8CBD1FF64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75C3BE-A596-4A41-A0BD-DFE8E1047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6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861C-96C6-2A6B-D07C-ED1A087F2F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9F098-8581-7E3C-1315-A4CD0B85F5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1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B948-5480-B3BB-4EDB-391592C47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Risk for Diabetes: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D5D4B-B26F-E272-F4D0-07C9330F2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Based on your results, you are currently at a low risk for diabetes. To maintain your health:</a:t>
            </a:r>
          </a:p>
          <a:p>
            <a:r>
              <a:rPr lang="en-US" dirty="0"/>
              <a:t>Continue engaging in regular physical activity.</a:t>
            </a:r>
          </a:p>
          <a:p>
            <a:r>
              <a:rPr lang="en-US" dirty="0"/>
              <a:t>Keep eating a balanced diet, rich in fruits and vegetables.</a:t>
            </a:r>
          </a:p>
          <a:p>
            <a:r>
              <a:rPr lang="en-US" dirty="0"/>
              <a:t>Maintain a healthy weight range.</a:t>
            </a:r>
          </a:p>
          <a:p>
            <a:r>
              <a:rPr lang="en-US" dirty="0"/>
              <a:t>Avoid smoking.</a:t>
            </a:r>
          </a:p>
          <a:p>
            <a:r>
              <a:rPr lang="en-US" dirty="0"/>
              <a:t>Limit your intake of sugary drinks.</a:t>
            </a:r>
          </a:p>
          <a:p>
            <a:r>
              <a:rPr lang="en-US" dirty="0"/>
              <a:t>Maintain regular checkups </a:t>
            </a:r>
            <a:r>
              <a:rPr lang="en-US"/>
              <a:t>with a healthcare professional.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87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B948-5480-B3BB-4EDB-391592C47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Moderate Risk for Diabetes</a:t>
            </a:r>
            <a:r>
              <a:rPr lang="en-US" dirty="0">
                <a:solidFill>
                  <a:srgbClr val="FF0000"/>
                </a:solidFill>
              </a:rPr>
              <a:t>/Prediabetes: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D5D4B-B26F-E272-F4D0-07C9330F2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Your results suggest that you might be at a moderate risk for diabetes </a:t>
            </a:r>
            <a:r>
              <a:rPr lang="en-US" dirty="0">
                <a:solidFill>
                  <a:srgbClr val="FF0000"/>
                </a:solidFill>
              </a:rPr>
              <a:t>/prediabetes</a:t>
            </a:r>
            <a:r>
              <a:rPr lang="en-US" dirty="0"/>
              <a:t>. Consider the following steps:</a:t>
            </a:r>
          </a:p>
          <a:p>
            <a:r>
              <a:rPr lang="en-US" dirty="0"/>
              <a:t>Discuss your results with a healthcare professional for personalized advice." </a:t>
            </a:r>
          </a:p>
          <a:p>
            <a:r>
              <a:rPr lang="en-US" dirty="0"/>
              <a:t>Increase your physical activity to at least 150 minutes per week.</a:t>
            </a:r>
          </a:p>
          <a:p>
            <a:r>
              <a:rPr lang="en-US" dirty="0"/>
              <a:t>Incorporate more fruits, vegetables, and whole grains into your diet.</a:t>
            </a:r>
          </a:p>
          <a:p>
            <a:r>
              <a:rPr lang="en-US" dirty="0"/>
              <a:t>If you're overweight, aim for a moderate weight loss of 5-7% of your body weight.</a:t>
            </a:r>
          </a:p>
          <a:p>
            <a:r>
              <a:rPr lang="en-US" dirty="0"/>
              <a:t>If you smoke, seek help to quit.</a:t>
            </a:r>
          </a:p>
          <a:p>
            <a:r>
              <a:rPr lang="en-US" dirty="0"/>
              <a:t>Limit alcohol consumption and avoid sugary drinks.</a:t>
            </a:r>
          </a:p>
        </p:txBody>
      </p:sp>
    </p:spTree>
    <p:extLst>
      <p:ext uri="{BB962C8B-B14F-4D97-AF65-F5344CB8AC3E}">
        <p14:creationId xmlns:p14="http://schemas.microsoft.com/office/powerpoint/2010/main" val="3985369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B948-5480-B3BB-4EDB-391592C47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Risk for Diabetes: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D5D4B-B26F-E272-F4D0-07C9330F2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dirty="0"/>
              <a:t>"Your assessment indicates a high risk for diabetes. It's important to take action now:</a:t>
            </a:r>
          </a:p>
          <a:p>
            <a:r>
              <a:rPr lang="en-US" sz="9600" dirty="0"/>
              <a:t>Schedule a visit with a healthcare provider to discuss your results and possible medical interventions.</a:t>
            </a:r>
          </a:p>
          <a:p>
            <a:r>
              <a:rPr lang="en-US" sz="9600" dirty="0"/>
              <a:t>Begin or increase physical activity levels, aiming for at least 150 minutes of moderate exercise each week.</a:t>
            </a:r>
          </a:p>
          <a:p>
            <a:r>
              <a:rPr lang="en-US" sz="9600" dirty="0"/>
              <a:t>Adopt a healthy, balanced diet with limited sugar and processed foods.</a:t>
            </a:r>
          </a:p>
          <a:p>
            <a:r>
              <a:rPr lang="en-US" sz="9600" dirty="0"/>
              <a:t>If overweight, focus on achieving a healthy weight through diet and exercise.</a:t>
            </a:r>
          </a:p>
          <a:p>
            <a:r>
              <a:rPr lang="en-US" sz="9600" dirty="0"/>
              <a:t>Avoid tobacco use and limit alcohol intake.</a:t>
            </a:r>
          </a:p>
          <a:p>
            <a:r>
              <a:rPr lang="en-US" sz="9600" dirty="0"/>
              <a:t>Monitor your health regularly and follow any medical advice provided by your healthcare professionals."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0386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275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Low Risk for Diabetes:</vt:lpstr>
      <vt:lpstr>Moderate Risk for Diabetes/Prediabetes:</vt:lpstr>
      <vt:lpstr>High Risk for Diabetes: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Alfredo C</dc:creator>
  <cp:lastModifiedBy>Alfredo C</cp:lastModifiedBy>
  <cp:revision>1</cp:revision>
  <dcterms:created xsi:type="dcterms:W3CDTF">2024-03-15T17:56:55Z</dcterms:created>
  <dcterms:modified xsi:type="dcterms:W3CDTF">2024-03-18T19:26:11Z</dcterms:modified>
</cp:coreProperties>
</file>