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ED849C-FBF1-49CF-BDE9-26721F42C5CC}">
  <a:tblStyle styleId="{8BED849C-FBF1-49CF-BDE9-26721F42C5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e9e6cc8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e9e6cc8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Имеет три тиера кластеров можно поменять его если не хватает скорости ЦПУ или ХДД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Быстрая поддержка - мне отвечали меньше чвем 5 минут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Есть облако, построенное на основе VMware, которое идеально подходит для нашей задачи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06497a2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06497a2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276014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227601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e9e6cc8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e9e6cc8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Во время сборки при помощи Hachicorp Packer мы принудительно устанавливаем bios.uuid, к которому привязана лицензия. Образ адаптирован под vDirector, после сборки он конвертируется в формат ova, потому что именно с этими форматами работает vDirector. Плюс это позволяет нам каждый раз не менять uuid при разворачивании образа в VMware.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227601461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227601461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Во время сборки при помощи Packer мы принудительно устанавливаем bios.uuid, к которому привязана лицензия. Образ адаптирован под vDirector, после сборки он конвертируется в формат ova, потому что именно с этим форматом работает vDirector. Плюс это позволяет нам каждый раз не менять uuid при разворачивании образа в VMware.</a:t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227601461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227601461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Во время сборки при помощи Hachicorp Packer мы принудительно устанавливаем bios.uuid, к которому привязана лицензия. Образ адаптирован под vDirector, после сборки он конвертируется в формат ova, потому что именно с этими форматами работает vDirector. Плюс это позволяет нам каждый раз не менять uuid при разворачивании образа в VMware.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46d5ca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46d5ca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e9e6cc8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e9e6cc8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9e6cc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9e6cc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e9e6cc8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e9e6cc8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e9e6cc8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e9e6cc8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e9e6cc8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e9e6cc8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046d5ca1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046d5ca1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06497a2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06497a2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Презентация решения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ФНЧ, Пермский Край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 выбор – Selectel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Имеет три тиера кластеров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Быстрая поддержка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Есть облако, построенное на основе VMware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API для управления сервисами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Средний аптайм сервисов больше конкурентов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проблемы репликации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При обычном клонировании виртуальной машины, лицензия работает только на оригинале, на клоне - ошибка.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В процессе поиска проблемы, мы начали анализировать различия между двумя репликами по параметрам, доступным приложениям изнутри ОС.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 проблемы репликации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 нас было два варианта решения: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Мы выяснили, что валидацией лицензии изнутри машины занимается файл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smartlm.so</a:t>
            </a:r>
            <a:r>
              <a:rPr lang="en" sz="1600">
                <a:solidFill>
                  <a:schemeClr val="dk1"/>
                </a:solidFill>
              </a:rPr>
              <a:t>. Можно изменить этот файл или вырезать его.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После нескольких тестов мы выяснили, что лицензия CML привязана к BIOS UUID. При клонировании, VMware меняет этот параметр. Сохраняя этот идентификатор в каждой новой реплике, мы можем использовать одну и ту же лицензию.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Так как код продукта по заданию менять запрещено, мы решили использовать второй вариант.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Сборка модифицированного образа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91" y="1017725"/>
            <a:ext cx="875600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Разворачивание</a:t>
            </a:r>
            <a:r>
              <a:rPr lang="en"/>
              <a:t>модифицированного образа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69" y="1017725"/>
            <a:ext cx="652385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Результат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31" y="1017726"/>
            <a:ext cx="8031142" cy="4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рынка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Мы взяли на рассмотрение 5 самых больших отечественных провайдеров: SberCloud, VK Cloud, Yandex.Cloud, Selectel и SoftLine.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Общие схожести, чтобы не повторяться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Все провайдеры работают по модели pay-as-you-go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Средства списываются с уже пополненного счёта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Автоматизация платежей – есть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Все ресурсы оплачиваются каждый час (за исключением VK, точность там - до секунды)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Количество ресурсов указывается произвольно (в некоторых случаях шаг &gt;1)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VK, Selectel и Yandex имеют API для управления ресурсами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Стоимость ресурсов в Selectel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7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{8BED849C-FBF1-49CF-BDE9-26721F42C5CC}</a:tableStyleId>
              </a:tblPr>
              <a:tblGrid>
                <a:gridCol w="3648825"/>
                <a:gridCol w="1969325"/>
                <a:gridCol w="290245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Ресурс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Стоимость в час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Лимит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RAM (ГБ)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vHDD (ГБ)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Маршрутизируемый IP-адрес (шт)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Edge роутер Compact (шт)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Объектное хранилище (ГБ)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0.0016₽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311700" y="44200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*Трафик хранилища считать не будем, потому что это очень редкая операция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Стоимость ресурсов в Yandex.Cloud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3117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{8BED849C-FBF1-49CF-BDE9-26721F42C5CC}</a:tableStyleId>
              </a:tblPr>
              <a:tblGrid>
                <a:gridCol w="3126350"/>
                <a:gridCol w="1695625"/>
                <a:gridCol w="3698625"/>
              </a:tblGrid>
              <a:tr h="33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Ресурс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Стоимость в час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Лимит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RAM (ГБ)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32-640 (в зависимости от кол-ва ядер)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vHDD (ГБ)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Маршрутизируемый IP-адрес (шт)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Исходящий трафик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(ГБ,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до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10 г/мес бесплатно)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Объектное хранилище (ГБ)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0.0019₽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Стоимость ресурсов в VK Cloud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3117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{8BED849C-FBF1-49CF-BDE9-26721F42C5CC}</a:tableStyleId>
              </a:tblPr>
              <a:tblGrid>
                <a:gridCol w="3449800"/>
                <a:gridCol w="2230600"/>
                <a:gridCol w="2840200"/>
              </a:tblGrid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Ресурс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Стоимость в час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Лимит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RAM (ГБ)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vHDD (ГБ)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1000000, можно считать, что его нет :)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Маршрутизируемый IP-адрес (шт)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Бесплатно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Исходящий трафик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(ГБ, до 10 гб бесплатно)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Не тарифицируется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Объектное хранилище (ГБ)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0.0013₽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8"/>
          <p:cNvSpPr txBox="1"/>
          <p:nvPr/>
        </p:nvSpPr>
        <p:spPr>
          <a:xfrm>
            <a:off x="311700" y="43464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*Major</a:t>
            </a:r>
            <a:r>
              <a:rPr lang="en"/>
              <a:t> advantage: оплата идёт с точностью до секунды, а не часа, в отличие от других сервисов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Стоимость ресурсов в SberCloud и SoftLine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На сайте нет калькулятора, всё считается при звонке оператору, (а кто в наше время хочет звонить)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Пытался создать аккаунт на сайте SberCloud и 2 дня получал сообщения о том, что сервис недоступен, не очень хороший знак</a:t>
            </a:r>
            <a:r>
              <a:rPr lang="en">
                <a:solidFill>
                  <a:schemeClr val="dk1"/>
                </a:solidFill>
              </a:rPr>
              <a:t> :^)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цен рынка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Базовая конфигурация (минимум для запуска CML2 и нескольких нод):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4 vCPU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8 GB RAM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25 GB HDD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VK Cloud – аптайм 99.95%: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Цена одной машины: 6.8₽ в час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Цена при сценарии высокой нагрузки: 44.5₽ в час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</a:rPr>
              <a:t>Яндекс – аптайм 99.5%:</a:t>
            </a:r>
            <a:endParaRPr b="1" sz="1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Цена одной машины: 6.8₽  в час </a:t>
            </a:r>
            <a:endParaRPr sz="1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Цена при высокой нагрузке: 44.5₽ в час </a:t>
            </a:r>
            <a:endParaRPr sz="1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(в целом доверие больше, чем к VK Cloud)</a:t>
            </a:r>
            <a:endParaRPr sz="1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832400" y="1152475"/>
            <a:ext cx="39999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Сценарий высокой нагрузки: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8 vCPU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128 GB RAM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25 GB HDD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solidFill>
                  <a:schemeClr val="dk1"/>
                </a:solidFill>
              </a:rPr>
            </a:br>
            <a:br>
              <a:rPr b="1" lang="en" sz="1000">
                <a:solidFill>
                  <a:schemeClr val="dk1"/>
                </a:solidFill>
              </a:rPr>
            </a:br>
            <a:br>
              <a:rPr b="1" lang="en" sz="1000">
                <a:solidFill>
                  <a:schemeClr val="dk1"/>
                </a:solidFill>
              </a:rPr>
            </a:br>
            <a:br>
              <a:rPr b="1" lang="en" sz="1000">
                <a:solidFill>
                  <a:schemeClr val="dk1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Selectel – аптайм</a:t>
            </a: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" sz="1050">
                <a:solidFill>
                  <a:schemeClr val="dk1"/>
                </a:solidFill>
                <a:highlight>
                  <a:schemeClr val="lt1"/>
                </a:highlight>
              </a:rPr>
              <a:t>99.98%</a:t>
            </a:r>
            <a:r>
              <a:rPr b="1" lang="en" sz="1050">
                <a:solidFill>
                  <a:srgbClr val="BDC1C6"/>
                </a:solidFill>
                <a:highlight>
                  <a:srgbClr val="202124"/>
                </a:highlight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l: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Цена одной машины: 7.98₽ в час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Цена при сценарии высокой нагрузки: 50.74₽ в час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SberCloud и SoftLine: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Бумажки, звонки, письма - много лишней мороки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11700" y="4739950"/>
            <a:ext cx="85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Указаны средние значения аптайма сервисов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НО!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Яндекс облако запрещает nested virtualization, который обязателен для функционирования CML2. Не подходит.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