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7" r:id="rId3"/>
    <p:sldId id="285" r:id="rId4"/>
    <p:sldId id="260" r:id="rId5"/>
    <p:sldId id="259" r:id="rId6"/>
    <p:sldId id="288" r:id="rId7"/>
    <p:sldId id="289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3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8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68978" y="1037515"/>
            <a:ext cx="6264987" cy="17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Способы передачи данных во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944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9703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4911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Строго типизорованные данные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lvl="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10172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Слабо типизированные данные: 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endParaRPr lang="en-US" sz="2000" b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endParaRPr lang="ru-RU" sz="2000" b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          </a:t>
            </a: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183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ViewData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ViewBag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606681"/>
            <a:ext cx="8181300" cy="335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представляет собою надстройку над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Dictionary&lt;string, object&gt;.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ViewBag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основан на DynamicViewData, и его освойства представлены типом dynamic.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опираются на один и тот же экземпляр структуры данных. Это значит, что данные записанные во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могут быть получены при обращении к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39443" y="1333680"/>
            <a:ext cx="759484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Перегрузки метода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View()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39443" y="2317174"/>
            <a:ext cx="8561972" cy="71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У метода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View()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класса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, с помощью которого мы запускаем процесс поиска соответствующего текущему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action`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у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View,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есть несколько перегрузок.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CD814-A908-4CE9-BB9E-02D25D692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3244925"/>
            <a:ext cx="4601217" cy="714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Shape 170">
            <a:extLst>
              <a:ext uri="{FF2B5EF4-FFF2-40B4-BE49-F238E27FC236}">
                <a16:creationId xmlns:a16="http://schemas.microsoft.com/office/drawing/2014/main" id="{F994F2E2-2C2D-4C6B-B8DF-099958A671C3}"/>
              </a:ext>
            </a:extLst>
          </p:cNvPr>
          <p:cNvSpPr txBox="1">
            <a:spLocks/>
          </p:cNvSpPr>
          <p:nvPr/>
        </p:nvSpPr>
        <p:spPr>
          <a:xfrm>
            <a:off x="439443" y="4210447"/>
            <a:ext cx="8561971" cy="92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С помощью параметров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viewName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model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мы можем указать имя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View,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которое необходимо найти (если оно не соответсвует имени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action`a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) и передать обьект модели во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соответственно.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FD02C-6981-4AED-8146-383A24097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88" y="5289233"/>
            <a:ext cx="4934639" cy="12003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199" y="1312938"/>
            <a:ext cx="8384959" cy="94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ViewModel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121755"/>
            <a:ext cx="8181300" cy="419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В первую очередь так называют класс, который имеет набор всех свойств, необходимых для конкретного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View,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используется для передачи этих свойств в это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Такие классы по умолчанию находятся в папке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содержат в своем названии имя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фразу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HumanAuthorViewModel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)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Также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на основе таких типов классов термином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был назван и тип передачи строготипизированых данных во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View,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однако передаваться может не только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но и, например,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Model.S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 Helpers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482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1580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804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9450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Подключить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tag helpers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можно так:</a:t>
            </a:r>
          </a:p>
          <a:p>
            <a:pPr>
              <a:buClr>
                <a:srgbClr val="262626"/>
              </a:buClr>
              <a:buSzPts val="2000"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addTagHelper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2" y="4783471"/>
            <a:ext cx="7835893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использования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tag helpers:</a:t>
            </a:r>
          </a:p>
          <a:p>
            <a:pPr>
              <a:buClr>
                <a:srgbClr val="262626"/>
              </a:buClr>
              <a:buSzPts val="2000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="nav-link text-dark"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="News"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600" dirty="0"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24669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конструкции, доступные во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которые помогают коду на стороне клиента участвовать в рендеринге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разметки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890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33050" y="12495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 validation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аттрибуты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04339"/>
            <a:ext cx="8181300" cy="335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[Compare]: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Проверяет соответствие двух свойств в модели.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[EmailAddress]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электронной почты.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[Phone]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номера телефона.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[Range]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попадает значение свойства в указанный диапазон.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[RegularExpression]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 соответствие значения свойства указанному регулярному выражению.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[Required]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поле не имеет значение null. Дополнительные сведения о поведении этого атрибута см. в разделе [Required] Attribute 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[StringLength]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значение свойства строки не превышает заданное ограничение длины.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[Url]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URL-адреса.</a:t>
            </a:r>
          </a:p>
        </p:txBody>
      </p:sp>
    </p:spTree>
    <p:extLst>
      <p:ext uri="{BB962C8B-B14F-4D97-AF65-F5344CB8AC3E}">
        <p14:creationId xmlns:p14="http://schemas.microsoft.com/office/powerpoint/2010/main" val="1382977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464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Noto Sans Symbols</vt:lpstr>
      <vt:lpstr>Calibri</vt:lpstr>
      <vt:lpstr>Consolas</vt:lpstr>
      <vt:lpstr>Roboto</vt:lpstr>
      <vt:lpstr>Тема Office</vt:lpstr>
      <vt:lpstr>PowerPoint Presentation</vt:lpstr>
      <vt:lpstr>Способы передачи данных во View</vt:lpstr>
      <vt:lpstr>ViewData vs ViewBag</vt:lpstr>
      <vt:lpstr>Перегрузки метода View()</vt:lpstr>
      <vt:lpstr>ViewModel</vt:lpstr>
      <vt:lpstr>Tag Helpers</vt:lpstr>
      <vt:lpstr>Основные model validation аттрибуты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28</cp:revision>
  <dcterms:modified xsi:type="dcterms:W3CDTF">2020-06-10T15:32:15Z</dcterms:modified>
</cp:coreProperties>
</file>