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59" r:id="rId3"/>
    <p:sldId id="268" r:id="rId4"/>
    <p:sldId id="269" r:id="rId5"/>
    <p:sldId id="271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501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7515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616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WebSockets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19026" y="17061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WebSockets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WebSocket –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это протокол который предоставляет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двунаправленное соединение между клиентом и сервером.</a:t>
            </a: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Коммуникация с помощью 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WebSocket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происходит на основе 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TCP (Transmission Control Protocol)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протокола.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19026" y="133332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Уровни сетевой модели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OSI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02795E-AEF3-429D-915D-BB94F36A0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8" y="2339587"/>
            <a:ext cx="9055223" cy="424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112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19026" y="17061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Установление соединения в </a:t>
            </a:r>
            <a:r>
              <a:rPr lang="en-US" sz="41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WebSockets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3A80DD-16F9-40ED-87A0-0984C70D8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245" y="2849198"/>
            <a:ext cx="4121161" cy="37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0394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Применения </a:t>
            </a:r>
            <a:r>
              <a:rPr lang="en-US" sz="4100" b="1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WebSockets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604577" y="312343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604577" y="4040093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604577" y="495384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245425" y="3718793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Игры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245425" y="463254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Чаты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245425" y="2799882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Real-time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приложения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1607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86</Words>
  <Application>Microsoft Office PowerPoint</Application>
  <PresentationFormat>On-screen Show (4:3)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Noto Sans Symbols</vt:lpstr>
      <vt:lpstr>Calibri</vt:lpstr>
      <vt:lpstr>Roboto</vt:lpstr>
      <vt:lpstr>Arial</vt:lpstr>
      <vt:lpstr>Тема Office</vt:lpstr>
      <vt:lpstr>PowerPoint Presentation</vt:lpstr>
      <vt:lpstr>WebSockets</vt:lpstr>
      <vt:lpstr>Уровни сетевой модели OSI</vt:lpstr>
      <vt:lpstr>Установление соединения в WebSockets</vt:lpstr>
      <vt:lpstr>Применения WebSockets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13</cp:revision>
  <dcterms:modified xsi:type="dcterms:W3CDTF">2020-06-24T15:13:42Z</dcterms:modified>
</cp:coreProperties>
</file>