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2" r:id="rId3"/>
    <p:sldId id="263" r:id="rId4"/>
    <p:sldId id="273" r:id="rId5"/>
    <p:sldId id="270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8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6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8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Фоновые задачи</a:t>
            </a:r>
            <a:endParaRPr lang="en-US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30204"/>
            <a:ext cx="8229600" cy="69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оновые задач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430167"/>
            <a:ext cx="8181300" cy="36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Фоновая задача - э</a:t>
            </a:r>
            <a:r>
              <a:rPr lang="ru-RU" sz="2000" dirty="0">
                <a:latin typeface="Roboto"/>
                <a:ea typeface="Roboto"/>
                <a:sym typeface="Roboto"/>
              </a:rPr>
              <a:t>то процесс, который протекает в фоне, «за кулисами», таким образом интерфейс приложения не ждет выполнения такой задачи.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Фоновые задачи 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</a:t>
            </a:r>
            <a:r>
              <a:rPr lang="ru-RU" sz="2000" dirty="0">
                <a:latin typeface="Roboto"/>
                <a:ea typeface="Roboto"/>
                <a:sym typeface="Calibri"/>
              </a:rPr>
              <a:t>реализованы с помощью </a:t>
            </a:r>
            <a:r>
              <a:rPr lang="en-US" sz="2000" dirty="0">
                <a:latin typeface="Roboto"/>
                <a:ea typeface="Roboto"/>
                <a:sym typeface="Calibri"/>
              </a:rPr>
              <a:t>hosted services.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Hosted service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– это класс, в котором содержится логика фоновой задачи и который наследуется от интерфейса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IHostedService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644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93266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фоновых задач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088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5733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Выполнение ресурсоемких задач без воздействия на интерфейс програмы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856738" y="1843124"/>
            <a:ext cx="1297012" cy="4571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856736" y="1865524"/>
            <a:ext cx="1297013" cy="457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2">
            <a:extLst>
              <a:ext uri="{FF2B5EF4-FFF2-40B4-BE49-F238E27FC236}">
                <a16:creationId xmlns:a16="http://schemas.microsoft.com/office/drawing/2014/main" id="{65CFB9D3-22DC-4B3B-962C-F696540E9A29}"/>
              </a:ext>
            </a:extLst>
          </p:cNvPr>
          <p:cNvSpPr/>
          <p:nvPr/>
        </p:nvSpPr>
        <p:spPr>
          <a:xfrm>
            <a:off x="524675" y="457831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4">
            <a:extLst>
              <a:ext uri="{FF2B5EF4-FFF2-40B4-BE49-F238E27FC236}">
                <a16:creationId xmlns:a16="http://schemas.microsoft.com/office/drawing/2014/main" id="{47AD1A7C-3577-4C2A-8639-A1604F3FDA73}"/>
              </a:ext>
            </a:extLst>
          </p:cNvPr>
          <p:cNvSpPr txBox="1"/>
          <p:nvPr/>
        </p:nvSpPr>
        <p:spPr>
          <a:xfrm>
            <a:off x="1165523" y="425701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Выполнение периодических задач без воздействия на интерфейс програмы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4401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применения фоновой задачи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55777"/>
            <a:ext cx="8181300" cy="223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ситуации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когда необходимо получить большой обьем данных с другого источника, пользователю придется ждать сначала получение сервером файла из внешнего сервиса а потом возвращение файла с сервера клиенту.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Однако подгружая периодически данные на сервер и сохраняя их мы можем значительно снизить время ожидания.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1B7C284-5260-46DF-A6A8-C677F42A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4731759"/>
            <a:ext cx="9001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30204"/>
            <a:ext cx="8229600" cy="69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IMemoryCache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430167"/>
            <a:ext cx="8181300" cy="360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интерфейс с помощью которого можно проще всего реализовать кэширование 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Кэширование помагает значительно улучшить производительность приложения и уменшить количество обращений к базе или другим сервисам.</a:t>
            </a:r>
            <a:endParaRPr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К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эширование часто используют вместе с фоновыми задачами для сохранения результата выполнения последних.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37713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226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Noto Sans Symbols</vt:lpstr>
      <vt:lpstr>Calibri</vt:lpstr>
      <vt:lpstr>Тема Office</vt:lpstr>
      <vt:lpstr>PowerPoint Presentation</vt:lpstr>
      <vt:lpstr>Фоновые задачи в .NET Core</vt:lpstr>
      <vt:lpstr>Применение фоновых задач</vt:lpstr>
      <vt:lpstr>Пример применения фоновой задачи</vt:lpstr>
      <vt:lpstr>IMemoryCache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</cp:lastModifiedBy>
  <cp:revision>23</cp:revision>
  <dcterms:modified xsi:type="dcterms:W3CDTF">2021-01-24T18:46:05Z</dcterms:modified>
</cp:coreProperties>
</file>