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85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2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B7C04-4D8C-2242-9634-3E71602259D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4667-A2F4-9A41-BFDA-A35F6EDA2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94667-A2F4-9A41-BFDA-A35F6EDA2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83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font.com/c-o-d-e-r.font?text=0+An+COder+Nua+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General_Algorithm_Tip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development </a:t>
            </a:r>
            <a:br>
              <a:rPr lang="en-US" dirty="0" smtClean="0"/>
            </a:br>
            <a:r>
              <a:rPr lang="en-US" dirty="0" smtClean="0"/>
              <a:t>assignment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coder </a:t>
            </a:r>
            <a:r>
              <a:rPr lang="en-US" dirty="0" err="1" smtClean="0"/>
              <a:t>nua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1" y="1089257"/>
            <a:ext cx="7561778" cy="50807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644" y="189757"/>
            <a:ext cx="9603275" cy="12389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links these two things?</a:t>
            </a:r>
            <a:endParaRPr lang="en-US" dirty="0"/>
          </a:p>
        </p:txBody>
      </p:sp>
      <p:pic>
        <p:nvPicPr>
          <p:cNvPr id="1026" name="Picture 2" descr="W 1302 (2013-09-15 2307 Spu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6" y="2373759"/>
            <a:ext cx="2801616" cy="187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age result for T34"/>
          <p:cNvSpPr>
            <a:spLocks noChangeAspect="1" noChangeArrowheads="1"/>
          </p:cNvSpPr>
          <p:nvPr/>
        </p:nvSpPr>
        <p:spPr bwMode="auto">
          <a:xfrm>
            <a:off x="0" y="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48" y="2373759"/>
            <a:ext cx="2540000" cy="1905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61673"/>
            <a:ext cx="10178322" cy="4317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means of communicating with starter / intermediate Java programmers</a:t>
            </a:r>
          </a:p>
          <a:p>
            <a:r>
              <a:rPr lang="en-US" dirty="0" smtClean="0"/>
              <a:t>Do so in a quasi professional / personal manner</a:t>
            </a:r>
          </a:p>
          <a:p>
            <a:pPr lvl="1"/>
            <a:r>
              <a:rPr lang="en-US" dirty="0" smtClean="0"/>
              <a:t>Combining some other aspects - Personal</a:t>
            </a:r>
          </a:p>
          <a:p>
            <a:pPr lvl="2"/>
            <a:r>
              <a:rPr lang="en-US" dirty="0" smtClean="0"/>
              <a:t>Hobbies</a:t>
            </a:r>
          </a:p>
          <a:p>
            <a:r>
              <a:rPr lang="en-US" dirty="0" smtClean="0"/>
              <a:t>Use of external sites</a:t>
            </a:r>
          </a:p>
          <a:p>
            <a:pPr lvl="1"/>
            <a:r>
              <a:rPr lang="en-US" dirty="0" smtClean="0"/>
              <a:t>YouTube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Means of providing in an accessible manner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From research from other sites </a:t>
            </a:r>
            <a:r>
              <a:rPr lang="is-IS" dirty="0" smtClean="0"/>
              <a:t>… </a:t>
            </a:r>
            <a:r>
              <a:rPr lang="en-US" dirty="0" smtClean="0"/>
              <a:t>Keep it simple!</a:t>
            </a:r>
          </a:p>
          <a:p>
            <a:pPr lvl="1"/>
            <a:r>
              <a:rPr lang="en-US" dirty="0" smtClean="0"/>
              <a:t>Users don’t want multi-media </a:t>
            </a:r>
            <a:r>
              <a:rPr lang="is-IS" dirty="0" smtClean="0"/>
              <a:t>…</a:t>
            </a:r>
            <a:r>
              <a:rPr lang="en-US" dirty="0" smtClean="0"/>
              <a:t>They want examples and activities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79479"/>
            <a:ext cx="10178322" cy="4400113"/>
          </a:xfrm>
        </p:spPr>
        <p:txBody>
          <a:bodyPr/>
          <a:lstStyle/>
          <a:p>
            <a:r>
              <a:rPr lang="en-US" dirty="0" smtClean="0"/>
              <a:t>Very Basic</a:t>
            </a:r>
          </a:p>
          <a:p>
            <a:pPr lvl="1"/>
            <a:r>
              <a:rPr lang="en-US" dirty="0" smtClean="0"/>
              <a:t>6  Pages</a:t>
            </a:r>
          </a:p>
          <a:p>
            <a:pPr lvl="2"/>
            <a:r>
              <a:rPr lang="en-US" dirty="0" smtClean="0"/>
              <a:t>Home, Bio, General, Java Tips, Do’s &amp; Don’ts, Contact</a:t>
            </a:r>
          </a:p>
          <a:p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Mixture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www.dafont.com/c-o-d-e-r.font?text=0+An+COder+Nua+0</a:t>
            </a:r>
            <a:r>
              <a:rPr lang="en-US" dirty="0" smtClean="0"/>
              <a:t> - Too brash</a:t>
            </a:r>
          </a:p>
          <a:p>
            <a:r>
              <a:rPr lang="en-US" dirty="0" smtClean="0"/>
              <a:t>Header / Footer</a:t>
            </a:r>
          </a:p>
          <a:p>
            <a:pPr lvl="1"/>
            <a:r>
              <a:rPr lang="en-US" dirty="0" smtClean="0"/>
              <a:t>Contains some elements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8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6737"/>
            <a:ext cx="10178322" cy="4674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 Pages</a:t>
            </a:r>
          </a:p>
          <a:p>
            <a:pPr lvl="1"/>
            <a:r>
              <a:rPr lang="en-US" dirty="0" smtClean="0"/>
              <a:t>1 New</a:t>
            </a:r>
          </a:p>
          <a:p>
            <a:pPr lvl="2"/>
            <a:r>
              <a:rPr lang="en-US" b="1" dirty="0" smtClean="0"/>
              <a:t>Chop Shop </a:t>
            </a:r>
            <a:r>
              <a:rPr lang="en-US" dirty="0" smtClean="0"/>
              <a:t>– </a:t>
            </a:r>
            <a:r>
              <a:rPr lang="en-US" i="1" dirty="0" smtClean="0"/>
              <a:t>Tool Kit </a:t>
            </a:r>
            <a:r>
              <a:rPr lang="en-US" dirty="0" smtClean="0"/>
              <a:t>and </a:t>
            </a:r>
            <a:r>
              <a:rPr lang="en-US" i="1" dirty="0" smtClean="0"/>
              <a:t>The </a:t>
            </a:r>
            <a:r>
              <a:rPr lang="en-US" i="1" dirty="0" err="1" smtClean="0"/>
              <a:t>Panucci</a:t>
            </a:r>
            <a:r>
              <a:rPr lang="en-US" i="1" dirty="0" smtClean="0"/>
              <a:t> Chop Shop Challenge</a:t>
            </a:r>
          </a:p>
          <a:p>
            <a:pPr lvl="1"/>
            <a:r>
              <a:rPr lang="en-US" dirty="0" smtClean="0"/>
              <a:t>2 Combined</a:t>
            </a:r>
          </a:p>
          <a:p>
            <a:pPr lvl="2"/>
            <a:r>
              <a:rPr lang="en-US" b="1" dirty="0" smtClean="0"/>
              <a:t>Java Tips </a:t>
            </a:r>
            <a:r>
              <a:rPr lang="en-US" dirty="0" smtClean="0"/>
              <a:t>+ </a:t>
            </a:r>
            <a:r>
              <a:rPr lang="en-US" b="1" dirty="0" smtClean="0"/>
              <a:t>Do’s &amp; Don</a:t>
            </a:r>
            <a:r>
              <a:rPr lang="uk-UA" b="1" dirty="0" smtClean="0"/>
              <a:t>’</a:t>
            </a:r>
            <a:r>
              <a:rPr lang="en-US" b="1" dirty="0" smtClean="0"/>
              <a:t>t’s </a:t>
            </a:r>
            <a:r>
              <a:rPr lang="en-US" dirty="0" smtClean="0"/>
              <a:t>– Very similar </a:t>
            </a:r>
            <a:endParaRPr lang="en-US" b="1" dirty="0" smtClean="0"/>
          </a:p>
          <a:p>
            <a:r>
              <a:rPr lang="en-US" dirty="0" smtClean="0"/>
              <a:t>Header &amp; Footer </a:t>
            </a:r>
          </a:p>
          <a:p>
            <a:pPr lvl="1"/>
            <a:r>
              <a:rPr lang="en-US" dirty="0" smtClean="0"/>
              <a:t>Standardized </a:t>
            </a:r>
          </a:p>
          <a:p>
            <a:pPr lvl="1"/>
            <a:r>
              <a:rPr lang="en-US" dirty="0" smtClean="0"/>
              <a:t>3 specific </a:t>
            </a:r>
            <a:r>
              <a:rPr lang="en-US" dirty="0" err="1" smtClean="0"/>
              <a:t>divs</a:t>
            </a:r>
            <a:r>
              <a:rPr lang="en-US" dirty="0" smtClean="0"/>
              <a:t> with contact info</a:t>
            </a:r>
          </a:p>
          <a:p>
            <a:r>
              <a:rPr lang="en-US" dirty="0" smtClean="0"/>
              <a:t> Does it still meet purpose?</a:t>
            </a:r>
          </a:p>
          <a:p>
            <a:pPr lvl="1"/>
            <a:r>
              <a:rPr lang="en-US" dirty="0" smtClean="0"/>
              <a:t>Yes – Means of getting information to intended audience with interactive content</a:t>
            </a:r>
          </a:p>
          <a:p>
            <a:r>
              <a:rPr lang="en-US" dirty="0" smtClean="0"/>
              <a:t>Format </a:t>
            </a:r>
          </a:p>
          <a:p>
            <a:pPr lvl="1"/>
            <a:r>
              <a:rPr lang="en-US" dirty="0" smtClean="0"/>
              <a:t>Simplified rather than extended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83" y="3976099"/>
            <a:ext cx="1869897" cy="18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95602"/>
            <a:ext cx="10202100" cy="1049235"/>
          </a:xfrm>
        </p:spPr>
        <p:txBody>
          <a:bodyPr/>
          <a:lstStyle/>
          <a:p>
            <a:r>
              <a:rPr lang="en-US" dirty="0" smtClean="0"/>
              <a:t>Required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55" y="893852"/>
            <a:ext cx="10202100" cy="5784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Search </a:t>
            </a:r>
            <a:r>
              <a:rPr lang="en-US" dirty="0"/>
              <a:t>bar </a:t>
            </a:r>
            <a:endParaRPr lang="en-US" dirty="0" smtClean="0"/>
          </a:p>
          <a:p>
            <a:pPr lvl="1"/>
            <a:r>
              <a:rPr lang="en-US" dirty="0" smtClean="0"/>
              <a:t>Embedded into &lt;head&gt;</a:t>
            </a:r>
          </a:p>
          <a:p>
            <a:r>
              <a:rPr lang="en-US" dirty="0" smtClean="0"/>
              <a:t>Contact </a:t>
            </a:r>
            <a:r>
              <a:rPr lang="en-US" dirty="0"/>
              <a:t>us Form (Form validation </a:t>
            </a:r>
            <a:r>
              <a:rPr lang="en-US" dirty="0" smtClean="0"/>
              <a:t>required) </a:t>
            </a:r>
          </a:p>
          <a:p>
            <a:pPr lvl="1"/>
            <a:r>
              <a:rPr lang="en-US" dirty="0" smtClean="0"/>
              <a:t>Separate page with file upload capability </a:t>
            </a:r>
          </a:p>
          <a:p>
            <a:r>
              <a:rPr lang="en-US" dirty="0" smtClean="0"/>
              <a:t>Navigation </a:t>
            </a:r>
          </a:p>
          <a:p>
            <a:pPr lvl="1"/>
            <a:r>
              <a:rPr lang="en-US" dirty="0"/>
              <a:t>Embedded into &lt;head&gt;</a:t>
            </a:r>
          </a:p>
          <a:p>
            <a:pPr lvl="1"/>
            <a:r>
              <a:rPr lang="en-US" dirty="0" smtClean="0"/>
              <a:t>Homepage</a:t>
            </a:r>
          </a:p>
          <a:p>
            <a:r>
              <a:rPr lang="en-US" dirty="0" smtClean="0"/>
              <a:t>Sitemap</a:t>
            </a:r>
          </a:p>
          <a:p>
            <a:pPr lvl="1"/>
            <a:r>
              <a:rPr lang="en-US" dirty="0" smtClean="0"/>
              <a:t>Not required but will be implemented</a:t>
            </a:r>
          </a:p>
          <a:p>
            <a:r>
              <a:rPr lang="en-US" dirty="0" smtClean="0"/>
              <a:t>Tabular </a:t>
            </a:r>
            <a:r>
              <a:rPr lang="en-US" dirty="0"/>
              <a:t>data in a well designed and styled table </a:t>
            </a:r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Topis</a:t>
            </a:r>
            <a:r>
              <a:rPr lang="en-US" dirty="0" smtClean="0"/>
              <a:t> &amp; Website links</a:t>
            </a:r>
          </a:p>
          <a:p>
            <a:r>
              <a:rPr lang="en-US" dirty="0" smtClean="0"/>
              <a:t>One </a:t>
            </a:r>
            <a:r>
              <a:rPr lang="en-US" dirty="0"/>
              <a:t>embedded font using @font-face </a:t>
            </a:r>
            <a:endParaRPr lang="en-US" dirty="0" smtClean="0"/>
          </a:p>
          <a:p>
            <a:pPr lvl="1"/>
            <a:r>
              <a:rPr lang="en-US" dirty="0" smtClean="0"/>
              <a:t>Cookie &amp; Forum</a:t>
            </a:r>
          </a:p>
          <a:p>
            <a:pPr lvl="2"/>
            <a:r>
              <a:rPr lang="en-US" dirty="0" smtClean="0"/>
              <a:t>Problems with non-alphabetic characters in IE and </a:t>
            </a:r>
            <a:r>
              <a:rPr lang="en-US" dirty="0" err="1" smtClean="0"/>
              <a:t>FireFox</a:t>
            </a:r>
            <a:r>
              <a:rPr lang="en-US" dirty="0" smtClean="0"/>
              <a:t> (non-Google)</a:t>
            </a:r>
          </a:p>
          <a:p>
            <a:r>
              <a:rPr lang="en-US" dirty="0" smtClean="0"/>
              <a:t>Minimum </a:t>
            </a:r>
            <a:r>
              <a:rPr lang="en-US" dirty="0"/>
              <a:t>of 5 pages </a:t>
            </a:r>
            <a:endParaRPr lang="en-US" dirty="0" smtClean="0"/>
          </a:p>
          <a:p>
            <a:pPr lvl="1"/>
            <a:r>
              <a:rPr lang="en-US" dirty="0" smtClean="0"/>
              <a:t>8, with plans for 1-2 more or combining </a:t>
            </a:r>
          </a:p>
          <a:p>
            <a:r>
              <a:rPr lang="en-US" dirty="0" smtClean="0"/>
              <a:t>Appropriate </a:t>
            </a:r>
            <a:r>
              <a:rPr lang="en-US" dirty="0"/>
              <a:t>use of at least the following HTML elements: ∗ H1, H2, H3, P, EM, STRONG, UL| OL, LI, DIV, SPAN, IMG,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90" y="236306"/>
            <a:ext cx="10392310" cy="893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Lessons Learned &amp; </a:t>
            </a:r>
            <a:r>
              <a:rPr lang="en-US" smtClean="0"/>
              <a:t>possible remedies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497" y="1438383"/>
            <a:ext cx="10474503" cy="44412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Micro – HTML / CSS</a:t>
            </a:r>
          </a:p>
          <a:p>
            <a:pPr lvl="1"/>
            <a:r>
              <a:rPr lang="en-US" dirty="0" smtClean="0"/>
              <a:t>Compatibility </a:t>
            </a:r>
          </a:p>
          <a:p>
            <a:pPr lvl="2"/>
            <a:r>
              <a:rPr lang="en-US" dirty="0" smtClean="0"/>
              <a:t>Browser level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Use of other software</a:t>
            </a:r>
          </a:p>
          <a:p>
            <a:pPr lvl="2"/>
            <a:r>
              <a:rPr lang="en-US" dirty="0" smtClean="0"/>
              <a:t>Positive – Excel </a:t>
            </a:r>
            <a:r>
              <a:rPr lang="is-IS" dirty="0" smtClean="0"/>
              <a:t>… List Generating</a:t>
            </a:r>
          </a:p>
          <a:p>
            <a:pPr lvl="2"/>
            <a:r>
              <a:rPr lang="is-IS" dirty="0" smtClean="0">
                <a:solidFill>
                  <a:srgbClr val="FF0000"/>
                </a:solidFill>
              </a:rPr>
              <a:t>Negative – An IDE  &amp; </a:t>
            </a:r>
            <a:r>
              <a:rPr lang="is-IS" b="1" u="sng" dirty="0" smtClean="0">
                <a:solidFill>
                  <a:srgbClr val="FF0000"/>
                </a:solidFill>
              </a:rPr>
              <a:t>VERSIONING</a:t>
            </a:r>
            <a:r>
              <a:rPr lang="is-IS" dirty="0" smtClean="0">
                <a:solidFill>
                  <a:srgbClr val="FF0000"/>
                </a:solidFill>
              </a:rPr>
              <a:t> is needed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Macro</a:t>
            </a:r>
          </a:p>
          <a:p>
            <a:pPr lvl="1"/>
            <a:r>
              <a:rPr lang="en-US" dirty="0" smtClean="0"/>
              <a:t>Objectivity &amp; Scope Creep</a:t>
            </a:r>
            <a:endParaRPr lang="en-US" dirty="0"/>
          </a:p>
          <a:p>
            <a:pPr lvl="2"/>
            <a:r>
              <a:rPr lang="en-US" dirty="0"/>
              <a:t>Nature of site</a:t>
            </a:r>
          </a:p>
          <a:p>
            <a:pPr lvl="1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Balancing of priorities</a:t>
            </a:r>
          </a:p>
          <a:p>
            <a:pPr lvl="1"/>
            <a:r>
              <a:rPr lang="en-US" dirty="0" smtClean="0"/>
              <a:t>Equipment (non-software)</a:t>
            </a:r>
          </a:p>
          <a:p>
            <a:pPr lvl="2"/>
            <a:r>
              <a:rPr lang="en-US" dirty="0" smtClean="0"/>
              <a:t>Reliability  </a:t>
            </a:r>
            <a:r>
              <a:rPr lang="is-IS" dirty="0" smtClean="0"/>
              <a:t>… New PC!!!!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1062"/>
          </a:xfrm>
        </p:spPr>
        <p:txBody>
          <a:bodyPr/>
          <a:lstStyle/>
          <a:p>
            <a:r>
              <a:rPr lang="en-US" dirty="0" smtClean="0"/>
              <a:t>Lesson Learned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53447"/>
            <a:ext cx="10178322" cy="5157627"/>
          </a:xfrm>
        </p:spPr>
        <p:txBody>
          <a:bodyPr/>
          <a:lstStyle/>
          <a:p>
            <a:r>
              <a:rPr lang="en-US" dirty="0" smtClean="0"/>
              <a:t>Sub lists (a list within a list)</a:t>
            </a:r>
          </a:p>
          <a:p>
            <a:pPr lvl="1"/>
            <a:r>
              <a:rPr lang="en-US" dirty="0" smtClean="0"/>
              <a:t>Validation rules with nesting of lists</a:t>
            </a:r>
          </a:p>
          <a:p>
            <a:r>
              <a:rPr lang="en-US" dirty="0" smtClean="0"/>
              <a:t>Example - </a:t>
            </a:r>
            <a:r>
              <a:rPr lang="en-US" dirty="0" err="1" smtClean="0">
                <a:hlinkClick r:id="rId3" action="ppaction://hlinkfile"/>
              </a:rPr>
              <a:t>General_Algorithm_Tips.html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Line 76 – 80 – Old Method</a:t>
            </a:r>
          </a:p>
          <a:p>
            <a:pPr lvl="2"/>
            <a:r>
              <a:rPr lang="en-US" dirty="0" smtClean="0"/>
              <a:t>Seems logical (li finishes, then the </a:t>
            </a:r>
            <a:r>
              <a:rPr lang="en-US" dirty="0" err="1" smtClean="0"/>
              <a:t>ol</a:t>
            </a:r>
            <a:r>
              <a:rPr lang="en-US" dirty="0" smtClean="0"/>
              <a:t> sub list starts)</a:t>
            </a:r>
          </a:p>
          <a:p>
            <a:pPr lvl="2"/>
            <a:r>
              <a:rPr lang="en-US" dirty="0" smtClean="0"/>
              <a:t>Format is consistent </a:t>
            </a:r>
            <a:r>
              <a:rPr lang="en-US" b="1" dirty="0" smtClean="0"/>
              <a:t>BUT</a:t>
            </a:r>
            <a:r>
              <a:rPr lang="en-US" dirty="0" smtClean="0"/>
              <a:t> validation produces an error</a:t>
            </a:r>
          </a:p>
          <a:p>
            <a:pPr lvl="1"/>
            <a:r>
              <a:rPr lang="en-US" dirty="0" smtClean="0"/>
              <a:t>Line 69 – 75 - Implementation of recommended suggestion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 err="1" smtClean="0"/>
              <a:t>ol</a:t>
            </a:r>
            <a:r>
              <a:rPr lang="en-US" dirty="0" smtClean="0"/>
              <a:t> into associated li</a:t>
            </a:r>
          </a:p>
          <a:p>
            <a:pPr lvl="2"/>
            <a:r>
              <a:rPr lang="en-US" dirty="0" smtClean="0"/>
              <a:t>Validation passes </a:t>
            </a:r>
            <a:r>
              <a:rPr lang="en-US" b="1" dirty="0" smtClean="0"/>
              <a:t>BUT</a:t>
            </a:r>
            <a:r>
              <a:rPr lang="en-US" dirty="0" smtClean="0"/>
              <a:t> format is messed up</a:t>
            </a:r>
          </a:p>
          <a:p>
            <a:r>
              <a:rPr lang="en-US" dirty="0" smtClean="0"/>
              <a:t>Solutions </a:t>
            </a:r>
            <a:r>
              <a:rPr lang="is-IS" dirty="0" smtClean="0"/>
              <a:t>… on this page</a:t>
            </a:r>
            <a:endParaRPr lang="en-US" dirty="0" smtClean="0"/>
          </a:p>
          <a:p>
            <a:pPr lvl="1"/>
            <a:r>
              <a:rPr lang="en-US" dirty="0" smtClean="0"/>
              <a:t>Integrate - ”Help each other”, with nod to “Pass it on” </a:t>
            </a:r>
            <a:r>
              <a:rPr lang="is-IS" dirty="0" smtClean="0"/>
              <a:t>… notion of respect</a:t>
            </a:r>
            <a:endParaRPr lang="en-US" dirty="0" smtClean="0"/>
          </a:p>
          <a:p>
            <a:pPr lvl="1"/>
            <a:r>
              <a:rPr lang="en-US" dirty="0" smtClean="0"/>
              <a:t>Separate – “No matter what the topic </a:t>
            </a:r>
            <a:r>
              <a:rPr lang="is-IS" dirty="0" smtClean="0"/>
              <a:t>…” </a:t>
            </a:r>
            <a:endParaRPr lang="en-US" dirty="0" smtClean="0"/>
          </a:p>
          <a:p>
            <a:pPr lvl="1"/>
            <a:r>
              <a:rPr lang="en-US" dirty="0" smtClean="0"/>
              <a:t>Eliminate – “Pass it on”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04819"/>
            <a:ext cx="10178322" cy="4574774"/>
          </a:xfrm>
        </p:spPr>
        <p:txBody>
          <a:bodyPr/>
          <a:lstStyle/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Peer Reviews &amp; Feedback</a:t>
            </a:r>
          </a:p>
          <a:p>
            <a:pPr lvl="1"/>
            <a:r>
              <a:rPr lang="en-US" dirty="0" smtClean="0"/>
              <a:t>Contact Form / Search functionality</a:t>
            </a:r>
          </a:p>
          <a:p>
            <a:pPr lvl="2"/>
            <a:r>
              <a:rPr lang="en-US" dirty="0" smtClean="0"/>
              <a:t>Although not assessed, want to include</a:t>
            </a:r>
          </a:p>
          <a:p>
            <a:pPr lvl="2"/>
            <a:r>
              <a:rPr lang="en-US" dirty="0" smtClean="0"/>
              <a:t>Skype / Google hangout</a:t>
            </a:r>
          </a:p>
          <a:p>
            <a:pPr lvl="1"/>
            <a:r>
              <a:rPr lang="en-US" dirty="0" smtClean="0"/>
              <a:t>Material</a:t>
            </a:r>
          </a:p>
          <a:p>
            <a:pPr lvl="2"/>
            <a:r>
              <a:rPr lang="en-US" dirty="0" smtClean="0"/>
              <a:t>More standard</a:t>
            </a:r>
          </a:p>
          <a:p>
            <a:pPr lvl="2"/>
            <a:r>
              <a:rPr lang="en-US" dirty="0" smtClean="0"/>
              <a:t>Some bespoke</a:t>
            </a:r>
          </a:p>
          <a:p>
            <a:pPr lvl="1"/>
            <a:r>
              <a:rPr lang="en-US" dirty="0" smtClean="0"/>
              <a:t>More interaction with existing bloggers / websites</a:t>
            </a:r>
          </a:p>
          <a:p>
            <a:pPr lvl="2"/>
            <a:r>
              <a:rPr lang="en-US" dirty="0" smtClean="0"/>
              <a:t>Kept simple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30-11-2017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Development Assignment 2 - K00233555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471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113</TotalTime>
  <Words>564</Words>
  <Application>Microsoft Macintosh PowerPoint</Application>
  <PresentationFormat>Widescreen</PresentationFormat>
  <Paragraphs>125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Impact</vt:lpstr>
      <vt:lpstr>Arial</vt:lpstr>
      <vt:lpstr>Badge</vt:lpstr>
      <vt:lpstr>Web development  assignment 2 </vt:lpstr>
      <vt:lpstr> What links these two things?</vt:lpstr>
      <vt:lpstr>Purpose of site</vt:lpstr>
      <vt:lpstr>Original wireframe</vt:lpstr>
      <vt:lpstr>New structure</vt:lpstr>
      <vt:lpstr>Required elements</vt:lpstr>
      <vt:lpstr>Lessons Learned &amp; possible remedies</vt:lpstr>
      <vt:lpstr>Lesson Learned – An example</vt:lpstr>
      <vt:lpstr>Future</vt:lpstr>
      <vt:lpstr>In conclusion …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assignment 2 </dc:title>
  <dc:creator>Microsoft Office User</dc:creator>
  <cp:lastModifiedBy>Microsoft Office User</cp:lastModifiedBy>
  <cp:revision>14</cp:revision>
  <dcterms:created xsi:type="dcterms:W3CDTF">2017-11-30T09:49:56Z</dcterms:created>
  <dcterms:modified xsi:type="dcterms:W3CDTF">2017-11-30T11:43:49Z</dcterms:modified>
</cp:coreProperties>
</file>