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0686-0E32-47E6-8E15-C237799EE70E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205BB-93AF-49FD-9381-FC410169FAF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64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C99A8709-E85E-4021-8B74-D8FAAC3943D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A57E4A35-1623-473D-BE7F-64B919E1817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37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CF483BA8-13BC-4620-A827-62D16E2C6E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A007BD5-00B8-4C7E-BD70-8DDBB804B86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81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95A7FC20-7C2E-48C6-BBEF-44AFDEBCDF1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7010063" y="-11798300"/>
            <a:ext cx="22220238" cy="12499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8024F40-0A28-4135-8E80-848F057994B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5300" cy="416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49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A5DA7CEC-D740-41BD-A194-7DB2A7023B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7010063" y="-11798300"/>
            <a:ext cx="22220238" cy="12499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137C700-2BF4-4E70-8DB5-12524D22F78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5300" cy="4162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5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C4B52F0-29AA-473D-8B8F-F9BD641180C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59A7DAD-B19A-459C-B05F-53C64E434E6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96913" y="4397375"/>
            <a:ext cx="5578475" cy="4165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46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8C34-5DFE-458E-A554-EB3262FC3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AF43-5950-405B-8DCA-77A93FAE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696B-6623-4158-A79C-4D9CBC1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92B1-5CC4-48E2-B890-C6E42C20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5731-0017-4947-B3DF-480BA020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39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EB7-63ED-4CF8-A424-35732F3C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4447-6A0D-40B7-BF12-85DAC473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BAA1-B948-4BDB-BD1F-615800A5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1BB0-8F89-4C10-9B0C-FEB153B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DA67-C281-4C04-9DEE-8CBFF66A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8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2C4CF-B020-4813-B16C-A292D69D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A5A8-DF72-426B-966B-6041BCBF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D317-07DB-4AD4-BE3A-DDFEEA8C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2049-2E22-45FE-9E24-BAFBAAF4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C548-2AFE-4DD3-91AF-5DAFD009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221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AC5A-DFA0-4743-9AF4-67130A7F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370F-F644-4371-A9A1-D3F34848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BDA9-D9FD-420A-A152-629F5AE9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ED30-E091-4D1A-B21F-B65E573F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22C7-887B-4839-ADC7-F8D6C36F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CDD9-5D1B-4CB0-8137-20D025DB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F32F-5006-4EAA-8003-536B2E43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7C16-5F65-4515-9F5B-D157AFFC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8F3B-16A7-45CF-9E1E-69BDE280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2571-86BA-4044-9D72-1131AFD9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203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B559-20DA-4758-B3F5-122297C6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D918-F600-4340-83FB-44EB026B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F294-ED5C-490D-9CCD-C8F5DFAD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9C79-706A-49DB-B73A-3F8A7ED3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3DF9-E828-4CC2-B099-F0943032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5C1E-0CE6-43BF-9F11-191869ED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95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03FE-DFAF-4C5E-83DD-5D1B7D7E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58F7E-099A-46DE-A618-E28369B4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87CBC-FA92-434E-A2F6-0F2CEC47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869B-75EA-4774-A487-4A5353F75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5A647-9856-43B9-AA52-9464F433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19020-25AB-4897-A15E-25787CC0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38300-FB92-4005-94CC-C1903DB3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CA1A-B5D0-4967-9AB8-0BA44CE5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198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9C24-D16C-4281-B290-D6267E02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C0F6B-22ED-4C6A-81DE-89C2B75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22869-0BE9-4162-A4E3-7BC5DC20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03862-BDC3-4D9A-BD40-F2137F16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57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8C390-320A-47EC-A14D-161DBB74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0BC3E-CFD2-435B-A61F-71EAB4C4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3503-4816-46AF-91D2-80CFC47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1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68F2-D19D-4AF5-A77C-FA72B8E6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B477-23C7-4CA2-BF6F-60235A85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C5C42-7048-412C-AB5B-C4A9937D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BC7BF-CC30-402C-99D0-9936A83E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1571-3151-4CDF-87BE-FFC9C039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548F-4DC8-48DD-A7CB-140DE95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898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032C-3135-4480-BE42-7002BEF5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17F97-5A07-4350-8862-ECB1185DF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5CA1-3504-43BD-B533-4082196F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6024-A3F2-4E9E-83C8-13AA3980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5E554-A6A2-4265-BDD7-40FB5CFD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409F-D7DF-428A-BEF9-6F7CBE74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98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1BE1B-2F43-47C4-BC1E-8CDCAAFE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86A5F-EB83-4ADE-8E52-092DABF2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3519-FC4D-4F26-99FB-2571510C9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BAFD-FCB0-4FD5-81FD-6783D9C6D00A}" type="datetimeFigureOut">
              <a:rPr lang="en-IE" smtClean="0"/>
              <a:t>19/11/2017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2E02-6235-40E3-BF5C-BECE714B7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9C8B-FF75-4BDB-AE72-711DE94AC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46FF-09D1-4E05-AF94-2AA0C31F8E7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57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hasti/cs368/JavaTutorial/NOTES/JavaIO_Scann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A72A-72BD-4001-A17B-3E33DCD36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Data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B9746-D3C6-45FD-A729-507C7265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Making code more dynamic</a:t>
            </a:r>
          </a:p>
        </p:txBody>
      </p:sp>
    </p:spTree>
    <p:extLst>
      <p:ext uri="{BB962C8B-B14F-4D97-AF65-F5344CB8AC3E}">
        <p14:creationId xmlns:p14="http://schemas.microsoft.com/office/powerpoint/2010/main" val="19413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15DB33ED-BF54-42D1-94DD-32677DDD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Data Input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F8651F6-CAE7-4314-9BD5-34F71D81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Up to now, have been working with “Hard coded” values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int amt = 5; // amt is now 5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Most programs rely on notion of data being inputted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Typed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IE" altLang="en-US">
                <a:solidFill>
                  <a:srgbClr val="000000"/>
                </a:solidFill>
              </a:rPr>
              <a:t>GUI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From another file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IE" altLang="en-US">
                <a:solidFill>
                  <a:srgbClr val="000000"/>
                </a:solidFill>
              </a:rPr>
              <a:t>Text file, CSV file  </a:t>
            </a:r>
          </a:p>
        </p:txBody>
      </p:sp>
    </p:spTree>
    <p:extLst>
      <p:ext uri="{BB962C8B-B14F-4D97-AF65-F5344CB8AC3E}">
        <p14:creationId xmlns:p14="http://schemas.microsoft.com/office/powerpoint/2010/main" val="33402171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0F39A2FC-4ED3-4D76-B2A3-060EF6494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Data Input II – From Screen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266A50E4-64DC-4237-B720-F3BAEE1D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1481138" indent="-566738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Use of either message boxes or Scanner objects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>
                <a:solidFill>
                  <a:srgbClr val="000000"/>
                </a:solidFill>
              </a:rPr>
              <a:t>Need to set up new Scanner Object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Scanner s = new Scanner (System.in);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>
                <a:solidFill>
                  <a:srgbClr val="000000"/>
                </a:solidFill>
              </a:rPr>
              <a:t>Now you can assign s to any variable once taking input from screen</a:t>
            </a:r>
          </a:p>
        </p:txBody>
      </p:sp>
    </p:spTree>
    <p:extLst>
      <p:ext uri="{BB962C8B-B14F-4D97-AF65-F5344CB8AC3E}">
        <p14:creationId xmlns:p14="http://schemas.microsoft.com/office/powerpoint/2010/main" val="289961321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2EF8A1F3-5387-4C9E-8584-BFAB7FA2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09601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Data Input III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5E71770-9338-49B9-B658-8F7E9A84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981201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// Actual Code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Scanner s = new Scanner(System.in);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 System.out.println("Input your first number");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  int firstNo = s.nextInt();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  System.out.println("Input your second number");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  int secondNo = s.nextInt();</a:t>
            </a:r>
          </a:p>
          <a:p>
            <a:pPr>
              <a:spcBef>
                <a:spcPts val="800"/>
              </a:spcBef>
            </a:pPr>
            <a:r>
              <a:rPr lang="en-IE" altLang="en-US">
                <a:solidFill>
                  <a:srgbClr val="000000"/>
                </a:solidFill>
              </a:rPr>
              <a:t> System.out.println("Your first # was " +firstNo+ " and your second was " +secondNo);</a:t>
            </a:r>
          </a:p>
        </p:txBody>
      </p:sp>
    </p:spTree>
    <p:extLst>
      <p:ext uri="{BB962C8B-B14F-4D97-AF65-F5344CB8AC3E}">
        <p14:creationId xmlns:p14="http://schemas.microsoft.com/office/powerpoint/2010/main" val="270742621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C2228B42-A062-478C-AED2-3843B24D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609601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Data Input IV - Imports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C45B436-57CE-4541-A461-263783C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981201"/>
            <a:ext cx="7769225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Once you type in Scanner, you will be prompted to add the import for Scanner library</a:t>
            </a:r>
          </a:p>
          <a:p>
            <a:pPr algn="just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An import is a library that is not included in the default build</a:t>
            </a:r>
          </a:p>
          <a:p>
            <a:pPr algn="just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You need to import it to include the functionality</a:t>
            </a:r>
          </a:p>
          <a:p>
            <a:pPr algn="just"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IE" altLang="en-US" sz="3200">
                <a:solidFill>
                  <a:srgbClr val="000000"/>
                </a:solidFill>
              </a:rPr>
              <a:t>Plenty of example – ArrayLists uses one</a:t>
            </a:r>
          </a:p>
        </p:txBody>
      </p:sp>
    </p:spTree>
    <p:extLst>
      <p:ext uri="{BB962C8B-B14F-4D97-AF65-F5344CB8AC3E}">
        <p14:creationId xmlns:p14="http://schemas.microsoft.com/office/powerpoint/2010/main" val="398367793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74B502ED-6F95-4183-842B-B843DDDA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altLang="en-US" sz="4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0F42755D-E163-4B50-8AC4-B9E4BFD0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2033588"/>
            <a:ext cx="77724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735013" indent="-27781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IE" altLang="en-US" sz="3200" dirty="0">
                <a:solidFill>
                  <a:srgbClr val="000000"/>
                </a:solidFill>
              </a:rPr>
              <a:t>Data Input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IE" altLang="en-US" sz="2800" dirty="0">
                <a:solidFill>
                  <a:srgbClr val="CCCCFF"/>
                </a:solidFill>
                <a:hlinkClick r:id="rId3"/>
              </a:rPr>
              <a:t>http://pages.cs.wisc.edu/~hasti/cs368/JavaTutorial/NOTES/JavaIO_Scanner</a:t>
            </a:r>
            <a:r>
              <a:rPr lang="en-IE" altLang="en-US" sz="2800">
                <a:solidFill>
                  <a:srgbClr val="CCCCFF"/>
                </a:solidFill>
                <a:hlinkClick r:id="rId3"/>
              </a:rPr>
              <a:t>.html</a:t>
            </a:r>
            <a:endParaRPr lang="en-IE" altLang="en-US" sz="2800" dirty="0">
              <a:solidFill>
                <a:srgbClr val="CCCCFF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05877661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</Words>
  <Application>Microsoft Office PowerPoint</Application>
  <PresentationFormat>Widescreen</PresentationFormat>
  <Paragraphs>31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Data Input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Input</dc:title>
  <dc:creator>eugene</dc:creator>
  <cp:lastModifiedBy>eugene</cp:lastModifiedBy>
  <cp:revision>1</cp:revision>
  <dcterms:created xsi:type="dcterms:W3CDTF">2017-11-19T11:18:31Z</dcterms:created>
  <dcterms:modified xsi:type="dcterms:W3CDTF">2017-11-19T11:20:35Z</dcterms:modified>
</cp:coreProperties>
</file>