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540F-9DA2-47D5-BEB3-F8C7B97C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6600E-720A-423E-B352-67450D3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404-5083-4727-A681-4DC7D6C844D9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063D-E20B-4A81-921A-E79798FC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D07C-49BA-446B-BAC0-C0FDE655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559-6D7C-4DA7-8305-0F670B798F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7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287DB-BEF8-4555-B7B1-F3514DFC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F30C-2E83-4B4D-B9E2-5913829D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6190-B431-454C-91F3-5923008B8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7404-5083-4727-A681-4DC7D6C844D9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C666-5364-48E0-ADBD-074434FA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1A5B-5A23-4B4B-870C-3173D698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3559-6D7C-4DA7-8305-0F670B798F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97CA34-1157-4256-AAD2-006E59F8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Java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0F7C9-818D-406D-B33E-E551DF8278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350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CC3940-22D1-491D-A69D-9C41CFBE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Primitive Variables vs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C8713-9CF2-46FA-9FEA-038199CC3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109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1080B2-93CB-40F8-8ABA-695C877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Summary and points to look at </a:t>
            </a:r>
            <a:endParaRPr lang="en-IE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724EE-F334-488E-9560-124F2346B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493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77ADA6-9B1B-4082-B329-7544B6DA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Links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96F1-9943-4CE1-9F01-F0B687FA3C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69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C960FA-D010-4E11-8607-4DEF5AD6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51EAB-2F61-4879-B9A5-6B49BCAAA1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04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A34B89-6B84-4C41-99CC-F6B3723E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What are variables?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77F59-BB4B-406A-91B4-04D7A7CB2C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3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054F6B-F861-4D9F-A0C6-8EC3EB05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Different types of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3DBF4-F190-4E25-8830-45135C97E2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8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9D3C6D-08B3-4FA8-B2DC-B3422819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Numeric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4869B-2BAD-49EC-A967-A10E88680D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4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57CD49-B758-499E-98F4-611D532E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Characters and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1B575-EEB4-47DC-BD32-57E25350AC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865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1E36E4-6A17-4494-933F-F4191EEB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Boolean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9C229-EAF8-4A2C-95EE-5FC9B0AF9A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91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B7D68A-7781-4409-9013-779BBA57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How to declare in 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18E6-34FF-4E0C-95D3-280D36FC29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25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62D9C2-A9A8-4653-84FD-A1C1F617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altLang="en-US"/>
              <a:t>Declaring Variables in 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EC7DB-8BEB-4E9F-8B89-9B18E8F3F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891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Custom</PresentationFormat>
  <Paragraphs>12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Java Basics</vt:lpstr>
      <vt:lpstr>Summary</vt:lpstr>
      <vt:lpstr>What are variables?</vt:lpstr>
      <vt:lpstr>Different types of variables</vt:lpstr>
      <vt:lpstr>Numeric Variables</vt:lpstr>
      <vt:lpstr>Characters and Strings</vt:lpstr>
      <vt:lpstr>Boolean Variables</vt:lpstr>
      <vt:lpstr>How to declare in Java</vt:lpstr>
      <vt:lpstr>Declaring Variables in Java</vt:lpstr>
      <vt:lpstr>Primitive Variables vs Objects</vt:lpstr>
      <vt:lpstr>Summary and points to look at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eugene</dc:creator>
  <cp:lastModifiedBy>eugene</cp:lastModifiedBy>
  <cp:revision>1</cp:revision>
  <dcterms:created xsi:type="dcterms:W3CDTF">2017-11-19T11:05:58Z</dcterms:created>
  <dcterms:modified xsi:type="dcterms:W3CDTF">2017-11-19T11:05:58Z</dcterms:modified>
</cp:coreProperties>
</file>