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9"/>
  </p:notesMasterIdLst>
  <p:sldIdLst>
    <p:sldId id="256" r:id="rId5"/>
    <p:sldId id="399" r:id="rId6"/>
    <p:sldId id="325" r:id="rId7"/>
    <p:sldId id="330" r:id="rId8"/>
    <p:sldId id="334" r:id="rId9"/>
    <p:sldId id="360" r:id="rId10"/>
    <p:sldId id="361" r:id="rId11"/>
    <p:sldId id="362" r:id="rId12"/>
    <p:sldId id="335" r:id="rId13"/>
    <p:sldId id="336" r:id="rId14"/>
    <p:sldId id="364" r:id="rId15"/>
    <p:sldId id="365" r:id="rId16"/>
    <p:sldId id="339" r:id="rId17"/>
    <p:sldId id="268" r:id="rId18"/>
    <p:sldId id="269" r:id="rId19"/>
    <p:sldId id="345" r:id="rId20"/>
    <p:sldId id="346" r:id="rId21"/>
    <p:sldId id="377" r:id="rId22"/>
    <p:sldId id="396" r:id="rId23"/>
    <p:sldId id="397" r:id="rId24"/>
    <p:sldId id="398" r:id="rId25"/>
    <p:sldId id="395" r:id="rId26"/>
    <p:sldId id="394" r:id="rId27"/>
    <p:sldId id="3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47E51-C37D-4A3D-A029-83ED6D9EB1D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D5D481-1A51-4F54-84E4-9C5790B0B113}">
      <dgm:prSet/>
      <dgm:spPr/>
      <dgm:t>
        <a:bodyPr/>
        <a:lstStyle/>
        <a:p>
          <a:r>
            <a:rPr lang="en-GB" dirty="0"/>
            <a:t>Processes</a:t>
          </a:r>
          <a:endParaRPr lang="en-US" dirty="0"/>
        </a:p>
      </dgm:t>
    </dgm:pt>
    <dgm:pt modelId="{4CC8232D-C276-4474-A908-75BE7BBD9646}" type="parTrans" cxnId="{1AA9AB33-C7B2-4944-AE58-126D143C6396}">
      <dgm:prSet/>
      <dgm:spPr/>
      <dgm:t>
        <a:bodyPr/>
        <a:lstStyle/>
        <a:p>
          <a:endParaRPr lang="en-US"/>
        </a:p>
      </dgm:t>
    </dgm:pt>
    <dgm:pt modelId="{B53F5C8D-8531-4926-82D5-5A37DEB40F89}" type="sibTrans" cxnId="{1AA9AB33-C7B2-4944-AE58-126D143C6396}">
      <dgm:prSet/>
      <dgm:spPr/>
      <dgm:t>
        <a:bodyPr/>
        <a:lstStyle/>
        <a:p>
          <a:endParaRPr lang="en-US"/>
        </a:p>
      </dgm:t>
    </dgm:pt>
    <dgm:pt modelId="{BDAEC6A2-376B-486B-822D-9851E231BE4B}">
      <dgm:prSet/>
      <dgm:spPr/>
      <dgm:t>
        <a:bodyPr/>
        <a:lstStyle/>
        <a:p>
          <a:r>
            <a:rPr lang="en-GB"/>
            <a:t>Process is a kernel object that characterizes a 4 gbyte address space within which threads execute</a:t>
          </a:r>
          <a:endParaRPr lang="en-US"/>
        </a:p>
      </dgm:t>
    </dgm:pt>
    <dgm:pt modelId="{B11F34C8-D09A-4774-B3B9-BB91E9641F01}" type="parTrans" cxnId="{9BBD61DE-7891-45F4-B05F-4FD29552B94C}">
      <dgm:prSet/>
      <dgm:spPr/>
      <dgm:t>
        <a:bodyPr/>
        <a:lstStyle/>
        <a:p>
          <a:endParaRPr lang="en-US"/>
        </a:p>
      </dgm:t>
    </dgm:pt>
    <dgm:pt modelId="{F456B6CD-9396-465E-86A5-48227AE13AD5}" type="sibTrans" cxnId="{9BBD61DE-7891-45F4-B05F-4FD29552B94C}">
      <dgm:prSet/>
      <dgm:spPr/>
      <dgm:t>
        <a:bodyPr/>
        <a:lstStyle/>
        <a:p>
          <a:endParaRPr lang="en-US"/>
        </a:p>
      </dgm:t>
    </dgm:pt>
    <dgm:pt modelId="{DAD066D1-0C3E-4524-AE38-5CD8560795D6}">
      <dgm:prSet/>
      <dgm:spPr/>
      <dgm:t>
        <a:bodyPr/>
        <a:lstStyle/>
        <a:p>
          <a:r>
            <a:rPr lang="en-AU" dirty="0"/>
            <a:t>A process is inert. </a:t>
          </a:r>
          <a:endParaRPr lang="en-US" dirty="0"/>
        </a:p>
      </dgm:t>
    </dgm:pt>
    <dgm:pt modelId="{18818547-6605-4B05-90D5-02738FC7CC90}" type="parTrans" cxnId="{2D2914C4-0F01-407E-A1A6-EF7B6C9A4F7C}">
      <dgm:prSet/>
      <dgm:spPr/>
      <dgm:t>
        <a:bodyPr/>
        <a:lstStyle/>
        <a:p>
          <a:endParaRPr lang="en-US"/>
        </a:p>
      </dgm:t>
    </dgm:pt>
    <dgm:pt modelId="{0CD42E03-A7A2-4DFC-A43F-E84D4D22D081}" type="sibTrans" cxnId="{2D2914C4-0F01-407E-A1A6-EF7B6C9A4F7C}">
      <dgm:prSet/>
      <dgm:spPr/>
      <dgm:t>
        <a:bodyPr/>
        <a:lstStyle/>
        <a:p>
          <a:endParaRPr lang="en-US"/>
        </a:p>
      </dgm:t>
    </dgm:pt>
    <dgm:pt modelId="{6C257CEA-A293-4E43-A2AB-F0B8696F7027}">
      <dgm:prSet/>
      <dgm:spPr/>
      <dgm:t>
        <a:bodyPr/>
        <a:lstStyle/>
        <a:p>
          <a:r>
            <a:rPr lang="en-AU" dirty="0"/>
            <a:t>To work it must have a </a:t>
          </a:r>
          <a:r>
            <a:rPr lang="en-AU" b="1" dirty="0"/>
            <a:t>primary thread</a:t>
          </a:r>
          <a:endParaRPr lang="en-US" dirty="0"/>
        </a:p>
      </dgm:t>
    </dgm:pt>
    <dgm:pt modelId="{0520B128-CC77-4E39-A33F-26AE682A65E6}" type="parTrans" cxnId="{5614A49F-AB26-4E26-9FB0-841AB314FE6D}">
      <dgm:prSet/>
      <dgm:spPr/>
      <dgm:t>
        <a:bodyPr/>
        <a:lstStyle/>
        <a:p>
          <a:endParaRPr lang="en-US"/>
        </a:p>
      </dgm:t>
    </dgm:pt>
    <dgm:pt modelId="{EBE5E8CC-3358-41E5-A23A-010A91D2BBBE}" type="sibTrans" cxnId="{5614A49F-AB26-4E26-9FB0-841AB314FE6D}">
      <dgm:prSet/>
      <dgm:spPr/>
      <dgm:t>
        <a:bodyPr/>
        <a:lstStyle/>
        <a:p>
          <a:endParaRPr lang="en-US"/>
        </a:p>
      </dgm:t>
    </dgm:pt>
    <dgm:pt modelId="{9A46F5F9-C749-43D5-894E-50F80B950407}">
      <dgm:prSet/>
      <dgm:spPr/>
      <dgm:t>
        <a:bodyPr/>
        <a:lstStyle/>
        <a:p>
          <a:r>
            <a:rPr lang="en-IE"/>
            <a:t>Primary thread enters the program code through one of two functions </a:t>
          </a:r>
          <a:endParaRPr lang="en-US"/>
        </a:p>
      </dgm:t>
    </dgm:pt>
    <dgm:pt modelId="{CCC45F86-A981-4429-923B-8CC40917F33F}" type="parTrans" cxnId="{00D35107-F190-4878-A25B-B5CC09CBB096}">
      <dgm:prSet/>
      <dgm:spPr/>
      <dgm:t>
        <a:bodyPr/>
        <a:lstStyle/>
        <a:p>
          <a:endParaRPr lang="en-US"/>
        </a:p>
      </dgm:t>
    </dgm:pt>
    <dgm:pt modelId="{276AD042-FB34-4DEC-A5C7-52A672592132}" type="sibTrans" cxnId="{00D35107-F190-4878-A25B-B5CC09CBB096}">
      <dgm:prSet/>
      <dgm:spPr/>
      <dgm:t>
        <a:bodyPr/>
        <a:lstStyle/>
        <a:p>
          <a:endParaRPr lang="en-US"/>
        </a:p>
      </dgm:t>
    </dgm:pt>
    <dgm:pt modelId="{CBA7C6EA-7037-46E7-9CCC-D058E330256A}">
      <dgm:prSet/>
      <dgm:spPr/>
      <dgm:t>
        <a:bodyPr/>
        <a:lstStyle/>
        <a:p>
          <a:r>
            <a:rPr lang="en-IE" dirty="0"/>
            <a:t>main() in the case of console applications</a:t>
          </a:r>
          <a:endParaRPr lang="en-US" dirty="0"/>
        </a:p>
      </dgm:t>
    </dgm:pt>
    <dgm:pt modelId="{E317072F-5278-4C2C-A8AE-40072C54A9D4}" type="parTrans" cxnId="{0038420D-F11A-4D09-8880-F45989FAA12C}">
      <dgm:prSet/>
      <dgm:spPr/>
      <dgm:t>
        <a:bodyPr/>
        <a:lstStyle/>
        <a:p>
          <a:endParaRPr lang="en-US"/>
        </a:p>
      </dgm:t>
    </dgm:pt>
    <dgm:pt modelId="{8091D105-6041-4660-8130-3146A68C0955}" type="sibTrans" cxnId="{0038420D-F11A-4D09-8880-F45989FAA12C}">
      <dgm:prSet/>
      <dgm:spPr/>
      <dgm:t>
        <a:bodyPr/>
        <a:lstStyle/>
        <a:p>
          <a:endParaRPr lang="en-US"/>
        </a:p>
      </dgm:t>
    </dgm:pt>
    <dgm:pt modelId="{05135463-D1EA-488B-8FA9-201F6CA2DDAB}">
      <dgm:prSet/>
      <dgm:spPr/>
      <dgm:t>
        <a:bodyPr/>
        <a:lstStyle/>
        <a:p>
          <a:r>
            <a:rPr lang="en-IE"/>
            <a:t>winmain() in the case of Win32 GUI based applications</a:t>
          </a:r>
          <a:endParaRPr lang="en-US"/>
        </a:p>
      </dgm:t>
    </dgm:pt>
    <dgm:pt modelId="{DB738502-3901-4B15-9D82-1ACE65CBAC47}" type="parTrans" cxnId="{47662A4B-93E5-4B58-A5F6-9D373010E875}">
      <dgm:prSet/>
      <dgm:spPr/>
      <dgm:t>
        <a:bodyPr/>
        <a:lstStyle/>
        <a:p>
          <a:endParaRPr lang="en-US"/>
        </a:p>
      </dgm:t>
    </dgm:pt>
    <dgm:pt modelId="{A647CD3B-3B26-4BDC-8B78-BF6C16DBCEDD}" type="sibTrans" cxnId="{47662A4B-93E5-4B58-A5F6-9D373010E875}">
      <dgm:prSet/>
      <dgm:spPr/>
      <dgm:t>
        <a:bodyPr/>
        <a:lstStyle/>
        <a:p>
          <a:endParaRPr lang="en-US"/>
        </a:p>
      </dgm:t>
    </dgm:pt>
    <dgm:pt modelId="{D15EFB83-92D9-4654-A994-37C474B3150E}">
      <dgm:prSet/>
      <dgm:spPr/>
      <dgm:t>
        <a:bodyPr/>
        <a:lstStyle/>
        <a:p>
          <a:r>
            <a:rPr lang="en-US" dirty="0"/>
            <a:t>A subprocess of sorts</a:t>
          </a:r>
        </a:p>
      </dgm:t>
    </dgm:pt>
    <dgm:pt modelId="{05CCC053-8A6E-49FA-9805-1A3A7C290B3B}" type="parTrans" cxnId="{04D91F99-DA4A-4FA5-9EA5-B304204998E3}">
      <dgm:prSet/>
      <dgm:spPr/>
    </dgm:pt>
    <dgm:pt modelId="{9AE075FD-E04B-4D1F-8407-65B0CE47B8D8}" type="sibTrans" cxnId="{04D91F99-DA4A-4FA5-9EA5-B304204998E3}">
      <dgm:prSet/>
      <dgm:spPr/>
    </dgm:pt>
    <dgm:pt modelId="{001300EA-BBCE-4608-A650-379244352D27}" type="pres">
      <dgm:prSet presAssocID="{0EC47E51-C37D-4A3D-A029-83ED6D9EB1DB}" presName="linear" presStyleCnt="0">
        <dgm:presLayoutVars>
          <dgm:dir/>
          <dgm:animLvl val="lvl"/>
          <dgm:resizeHandles val="exact"/>
        </dgm:presLayoutVars>
      </dgm:prSet>
      <dgm:spPr/>
    </dgm:pt>
    <dgm:pt modelId="{0063B247-49E4-4275-B067-C9426BC0519E}" type="pres">
      <dgm:prSet presAssocID="{C5D5D481-1A51-4F54-84E4-9C5790B0B113}" presName="parentLin" presStyleCnt="0"/>
      <dgm:spPr/>
    </dgm:pt>
    <dgm:pt modelId="{14C7F7C1-AAA7-4CEA-AC1D-D38EE4AAD113}" type="pres">
      <dgm:prSet presAssocID="{C5D5D481-1A51-4F54-84E4-9C5790B0B113}" presName="parentLeftMargin" presStyleLbl="node1" presStyleIdx="0" presStyleCnt="3"/>
      <dgm:spPr/>
    </dgm:pt>
    <dgm:pt modelId="{F69D68B9-180E-4D7F-8924-E730839D0336}" type="pres">
      <dgm:prSet presAssocID="{C5D5D481-1A51-4F54-84E4-9C5790B0B1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D65D27-065F-4A82-A3A7-5958DF693640}" type="pres">
      <dgm:prSet presAssocID="{C5D5D481-1A51-4F54-84E4-9C5790B0B113}" presName="negativeSpace" presStyleCnt="0"/>
      <dgm:spPr/>
    </dgm:pt>
    <dgm:pt modelId="{9613AF51-2A65-4759-9926-A11BC4B15EAE}" type="pres">
      <dgm:prSet presAssocID="{C5D5D481-1A51-4F54-84E4-9C5790B0B113}" presName="childText" presStyleLbl="conFgAcc1" presStyleIdx="0" presStyleCnt="3">
        <dgm:presLayoutVars>
          <dgm:bulletEnabled val="1"/>
        </dgm:presLayoutVars>
      </dgm:prSet>
      <dgm:spPr/>
    </dgm:pt>
    <dgm:pt modelId="{E8A3F84E-8786-4480-80A1-70D63F0142B9}" type="pres">
      <dgm:prSet presAssocID="{B53F5C8D-8531-4926-82D5-5A37DEB40F89}" presName="spaceBetweenRectangles" presStyleCnt="0"/>
      <dgm:spPr/>
    </dgm:pt>
    <dgm:pt modelId="{E2A6D976-4303-45E2-B4ED-B8922DA48538}" type="pres">
      <dgm:prSet presAssocID="{DAD066D1-0C3E-4524-AE38-5CD8560795D6}" presName="parentLin" presStyleCnt="0"/>
      <dgm:spPr/>
    </dgm:pt>
    <dgm:pt modelId="{3D8D9534-C4C7-4B38-B8E0-8BF85732ED21}" type="pres">
      <dgm:prSet presAssocID="{DAD066D1-0C3E-4524-AE38-5CD8560795D6}" presName="parentLeftMargin" presStyleLbl="node1" presStyleIdx="0" presStyleCnt="3"/>
      <dgm:spPr/>
    </dgm:pt>
    <dgm:pt modelId="{441D9AAA-8609-4AC3-9623-B2527C91215D}" type="pres">
      <dgm:prSet presAssocID="{DAD066D1-0C3E-4524-AE38-5CD8560795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05ECB7-2124-4FF9-AA34-166A9D594226}" type="pres">
      <dgm:prSet presAssocID="{DAD066D1-0C3E-4524-AE38-5CD8560795D6}" presName="negativeSpace" presStyleCnt="0"/>
      <dgm:spPr/>
    </dgm:pt>
    <dgm:pt modelId="{117A16D0-2228-4537-A7DF-B9637F5F22B5}" type="pres">
      <dgm:prSet presAssocID="{DAD066D1-0C3E-4524-AE38-5CD8560795D6}" presName="childText" presStyleLbl="conFgAcc1" presStyleIdx="1" presStyleCnt="3">
        <dgm:presLayoutVars>
          <dgm:bulletEnabled val="1"/>
        </dgm:presLayoutVars>
      </dgm:prSet>
      <dgm:spPr/>
    </dgm:pt>
    <dgm:pt modelId="{FDC25436-6458-4092-B4BA-9053B7257E2F}" type="pres">
      <dgm:prSet presAssocID="{0CD42E03-A7A2-4DFC-A43F-E84D4D22D081}" presName="spaceBetweenRectangles" presStyleCnt="0"/>
      <dgm:spPr/>
    </dgm:pt>
    <dgm:pt modelId="{785406D1-BB83-49A9-A405-F6C2831049C3}" type="pres">
      <dgm:prSet presAssocID="{9A46F5F9-C749-43D5-894E-50F80B950407}" presName="parentLin" presStyleCnt="0"/>
      <dgm:spPr/>
    </dgm:pt>
    <dgm:pt modelId="{F3329E4D-47BF-4EB3-9092-B24A3001EA6A}" type="pres">
      <dgm:prSet presAssocID="{9A46F5F9-C749-43D5-894E-50F80B950407}" presName="parentLeftMargin" presStyleLbl="node1" presStyleIdx="1" presStyleCnt="3"/>
      <dgm:spPr/>
    </dgm:pt>
    <dgm:pt modelId="{16B513E9-C356-44EA-A1DA-34D46B559ABE}" type="pres">
      <dgm:prSet presAssocID="{9A46F5F9-C749-43D5-894E-50F80B9504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DE86683-4D4A-4CD0-A15B-773828216E3A}" type="pres">
      <dgm:prSet presAssocID="{9A46F5F9-C749-43D5-894E-50F80B950407}" presName="negativeSpace" presStyleCnt="0"/>
      <dgm:spPr/>
    </dgm:pt>
    <dgm:pt modelId="{081E4752-3860-41C5-810D-03035A8423B4}" type="pres">
      <dgm:prSet presAssocID="{9A46F5F9-C749-43D5-894E-50F80B9504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8D4606-DB20-4C38-8353-6076A1677B08}" type="presOf" srcId="{DAD066D1-0C3E-4524-AE38-5CD8560795D6}" destId="{441D9AAA-8609-4AC3-9623-B2527C91215D}" srcOrd="1" destOrd="0" presId="urn:microsoft.com/office/officeart/2005/8/layout/list1"/>
    <dgm:cxn modelId="{00D35107-F190-4878-A25B-B5CC09CBB096}" srcId="{0EC47E51-C37D-4A3D-A029-83ED6D9EB1DB}" destId="{9A46F5F9-C749-43D5-894E-50F80B950407}" srcOrd="2" destOrd="0" parTransId="{CCC45F86-A981-4429-923B-8CC40917F33F}" sibTransId="{276AD042-FB34-4DEC-A5C7-52A672592132}"/>
    <dgm:cxn modelId="{0038420D-F11A-4D09-8880-F45989FAA12C}" srcId="{9A46F5F9-C749-43D5-894E-50F80B950407}" destId="{CBA7C6EA-7037-46E7-9CCC-D058E330256A}" srcOrd="0" destOrd="0" parTransId="{E317072F-5278-4C2C-A8AE-40072C54A9D4}" sibTransId="{8091D105-6041-4660-8130-3146A68C0955}"/>
    <dgm:cxn modelId="{1AA9AB33-C7B2-4944-AE58-126D143C6396}" srcId="{0EC47E51-C37D-4A3D-A029-83ED6D9EB1DB}" destId="{C5D5D481-1A51-4F54-84E4-9C5790B0B113}" srcOrd="0" destOrd="0" parTransId="{4CC8232D-C276-4474-A908-75BE7BBD9646}" sibTransId="{B53F5C8D-8531-4926-82D5-5A37DEB40F89}"/>
    <dgm:cxn modelId="{47662A4B-93E5-4B58-A5F6-9D373010E875}" srcId="{9A46F5F9-C749-43D5-894E-50F80B950407}" destId="{05135463-D1EA-488B-8FA9-201F6CA2DDAB}" srcOrd="1" destOrd="0" parTransId="{DB738502-3901-4B15-9D82-1ACE65CBAC47}" sibTransId="{A647CD3B-3B26-4BDC-8B78-BF6C16DBCEDD}"/>
    <dgm:cxn modelId="{2163404F-4CA8-4139-87F0-30C430A5AE90}" type="presOf" srcId="{05135463-D1EA-488B-8FA9-201F6CA2DDAB}" destId="{081E4752-3860-41C5-810D-03035A8423B4}" srcOrd="0" destOrd="1" presId="urn:microsoft.com/office/officeart/2005/8/layout/list1"/>
    <dgm:cxn modelId="{C707F756-F435-4052-8F9D-E83E169C876E}" type="presOf" srcId="{D15EFB83-92D9-4654-A994-37C474B3150E}" destId="{117A16D0-2228-4537-A7DF-B9637F5F22B5}" srcOrd="0" destOrd="1" presId="urn:microsoft.com/office/officeart/2005/8/layout/list1"/>
    <dgm:cxn modelId="{E9D8C35A-4FB4-4382-B983-5FD24FE8638B}" type="presOf" srcId="{9A46F5F9-C749-43D5-894E-50F80B950407}" destId="{F3329E4D-47BF-4EB3-9092-B24A3001EA6A}" srcOrd="0" destOrd="0" presId="urn:microsoft.com/office/officeart/2005/8/layout/list1"/>
    <dgm:cxn modelId="{7DFFEB7A-EA45-40B8-AFCA-685E86F64D82}" type="presOf" srcId="{0EC47E51-C37D-4A3D-A029-83ED6D9EB1DB}" destId="{001300EA-BBCE-4608-A650-379244352D27}" srcOrd="0" destOrd="0" presId="urn:microsoft.com/office/officeart/2005/8/layout/list1"/>
    <dgm:cxn modelId="{B1419A84-B003-487A-AB30-E9450C137CB8}" type="presOf" srcId="{C5D5D481-1A51-4F54-84E4-9C5790B0B113}" destId="{14C7F7C1-AAA7-4CEA-AC1D-D38EE4AAD113}" srcOrd="0" destOrd="0" presId="urn:microsoft.com/office/officeart/2005/8/layout/list1"/>
    <dgm:cxn modelId="{1316048B-8465-4C57-B4A5-C66346D8B356}" type="presOf" srcId="{CBA7C6EA-7037-46E7-9CCC-D058E330256A}" destId="{081E4752-3860-41C5-810D-03035A8423B4}" srcOrd="0" destOrd="0" presId="urn:microsoft.com/office/officeart/2005/8/layout/list1"/>
    <dgm:cxn modelId="{04D91F99-DA4A-4FA5-9EA5-B304204998E3}" srcId="{6C257CEA-A293-4E43-A2AB-F0B8696F7027}" destId="{D15EFB83-92D9-4654-A994-37C474B3150E}" srcOrd="0" destOrd="0" parTransId="{05CCC053-8A6E-49FA-9805-1A3A7C290B3B}" sibTransId="{9AE075FD-E04B-4D1F-8407-65B0CE47B8D8}"/>
    <dgm:cxn modelId="{7270C39C-57C3-40F9-A89E-C997E6C0BB4D}" type="presOf" srcId="{9A46F5F9-C749-43D5-894E-50F80B950407}" destId="{16B513E9-C356-44EA-A1DA-34D46B559ABE}" srcOrd="1" destOrd="0" presId="urn:microsoft.com/office/officeart/2005/8/layout/list1"/>
    <dgm:cxn modelId="{5614A49F-AB26-4E26-9FB0-841AB314FE6D}" srcId="{DAD066D1-0C3E-4524-AE38-5CD8560795D6}" destId="{6C257CEA-A293-4E43-A2AB-F0B8696F7027}" srcOrd="0" destOrd="0" parTransId="{0520B128-CC77-4E39-A33F-26AE682A65E6}" sibTransId="{EBE5E8CC-3358-41E5-A23A-010A91D2BBBE}"/>
    <dgm:cxn modelId="{7556A4AF-06EF-4422-BB86-37D463583610}" type="presOf" srcId="{6C257CEA-A293-4E43-A2AB-F0B8696F7027}" destId="{117A16D0-2228-4537-A7DF-B9637F5F22B5}" srcOrd="0" destOrd="0" presId="urn:microsoft.com/office/officeart/2005/8/layout/list1"/>
    <dgm:cxn modelId="{610F6BBD-869A-4546-A83E-3F92E21452A7}" type="presOf" srcId="{DAD066D1-0C3E-4524-AE38-5CD8560795D6}" destId="{3D8D9534-C4C7-4B38-B8E0-8BF85732ED21}" srcOrd="0" destOrd="0" presId="urn:microsoft.com/office/officeart/2005/8/layout/list1"/>
    <dgm:cxn modelId="{2D2914C4-0F01-407E-A1A6-EF7B6C9A4F7C}" srcId="{0EC47E51-C37D-4A3D-A029-83ED6D9EB1DB}" destId="{DAD066D1-0C3E-4524-AE38-5CD8560795D6}" srcOrd="1" destOrd="0" parTransId="{18818547-6605-4B05-90D5-02738FC7CC90}" sibTransId="{0CD42E03-A7A2-4DFC-A43F-E84D4D22D081}"/>
    <dgm:cxn modelId="{9BBD61DE-7891-45F4-B05F-4FD29552B94C}" srcId="{C5D5D481-1A51-4F54-84E4-9C5790B0B113}" destId="{BDAEC6A2-376B-486B-822D-9851E231BE4B}" srcOrd="0" destOrd="0" parTransId="{B11F34C8-D09A-4774-B3B9-BB91E9641F01}" sibTransId="{F456B6CD-9396-465E-86A5-48227AE13AD5}"/>
    <dgm:cxn modelId="{87452FDF-90FF-4CEA-BFF0-144A70D25EB0}" type="presOf" srcId="{C5D5D481-1A51-4F54-84E4-9C5790B0B113}" destId="{F69D68B9-180E-4D7F-8924-E730839D0336}" srcOrd="1" destOrd="0" presId="urn:microsoft.com/office/officeart/2005/8/layout/list1"/>
    <dgm:cxn modelId="{E1B034F9-197F-46D0-9391-6AEF2C7AB4BD}" type="presOf" srcId="{BDAEC6A2-376B-486B-822D-9851E231BE4B}" destId="{9613AF51-2A65-4759-9926-A11BC4B15EAE}" srcOrd="0" destOrd="0" presId="urn:microsoft.com/office/officeart/2005/8/layout/list1"/>
    <dgm:cxn modelId="{F672227C-5600-4A0B-84E4-2CB7F44527F2}" type="presParOf" srcId="{001300EA-BBCE-4608-A650-379244352D27}" destId="{0063B247-49E4-4275-B067-C9426BC0519E}" srcOrd="0" destOrd="0" presId="urn:microsoft.com/office/officeart/2005/8/layout/list1"/>
    <dgm:cxn modelId="{FFB0C250-0212-4057-AE2B-427D804E783F}" type="presParOf" srcId="{0063B247-49E4-4275-B067-C9426BC0519E}" destId="{14C7F7C1-AAA7-4CEA-AC1D-D38EE4AAD113}" srcOrd="0" destOrd="0" presId="urn:microsoft.com/office/officeart/2005/8/layout/list1"/>
    <dgm:cxn modelId="{BE78F0B2-B174-427D-8619-4881C2B8A1F7}" type="presParOf" srcId="{0063B247-49E4-4275-B067-C9426BC0519E}" destId="{F69D68B9-180E-4D7F-8924-E730839D0336}" srcOrd="1" destOrd="0" presId="urn:microsoft.com/office/officeart/2005/8/layout/list1"/>
    <dgm:cxn modelId="{2BE440B4-2772-4ABB-A763-E6F0C66FD288}" type="presParOf" srcId="{001300EA-BBCE-4608-A650-379244352D27}" destId="{C3D65D27-065F-4A82-A3A7-5958DF693640}" srcOrd="1" destOrd="0" presId="urn:microsoft.com/office/officeart/2005/8/layout/list1"/>
    <dgm:cxn modelId="{CC496A0D-9FE6-46C1-94B4-03E4B89EEE8B}" type="presParOf" srcId="{001300EA-BBCE-4608-A650-379244352D27}" destId="{9613AF51-2A65-4759-9926-A11BC4B15EAE}" srcOrd="2" destOrd="0" presId="urn:microsoft.com/office/officeart/2005/8/layout/list1"/>
    <dgm:cxn modelId="{FB1B435C-86BA-4F38-98B5-30719D31767F}" type="presParOf" srcId="{001300EA-BBCE-4608-A650-379244352D27}" destId="{E8A3F84E-8786-4480-80A1-70D63F0142B9}" srcOrd="3" destOrd="0" presId="urn:microsoft.com/office/officeart/2005/8/layout/list1"/>
    <dgm:cxn modelId="{07F1CE33-177D-4A16-B7EB-EEC0668E63B5}" type="presParOf" srcId="{001300EA-BBCE-4608-A650-379244352D27}" destId="{E2A6D976-4303-45E2-B4ED-B8922DA48538}" srcOrd="4" destOrd="0" presId="urn:microsoft.com/office/officeart/2005/8/layout/list1"/>
    <dgm:cxn modelId="{7E4D114E-92C8-493F-90AE-BCE0B700919A}" type="presParOf" srcId="{E2A6D976-4303-45E2-B4ED-B8922DA48538}" destId="{3D8D9534-C4C7-4B38-B8E0-8BF85732ED21}" srcOrd="0" destOrd="0" presId="urn:microsoft.com/office/officeart/2005/8/layout/list1"/>
    <dgm:cxn modelId="{220ADF20-44DB-4EF1-BECB-6417B314BEF6}" type="presParOf" srcId="{E2A6D976-4303-45E2-B4ED-B8922DA48538}" destId="{441D9AAA-8609-4AC3-9623-B2527C91215D}" srcOrd="1" destOrd="0" presId="urn:microsoft.com/office/officeart/2005/8/layout/list1"/>
    <dgm:cxn modelId="{88AA13D7-3E0C-4AEF-952A-EBB5B1A8DF61}" type="presParOf" srcId="{001300EA-BBCE-4608-A650-379244352D27}" destId="{6305ECB7-2124-4FF9-AA34-166A9D594226}" srcOrd="5" destOrd="0" presId="urn:microsoft.com/office/officeart/2005/8/layout/list1"/>
    <dgm:cxn modelId="{874B213E-F819-4A10-B85C-5E6619A281D5}" type="presParOf" srcId="{001300EA-BBCE-4608-A650-379244352D27}" destId="{117A16D0-2228-4537-A7DF-B9637F5F22B5}" srcOrd="6" destOrd="0" presId="urn:microsoft.com/office/officeart/2005/8/layout/list1"/>
    <dgm:cxn modelId="{EBA1E07C-E3A6-407B-9C4C-484CDFADF774}" type="presParOf" srcId="{001300EA-BBCE-4608-A650-379244352D27}" destId="{FDC25436-6458-4092-B4BA-9053B7257E2F}" srcOrd="7" destOrd="0" presId="urn:microsoft.com/office/officeart/2005/8/layout/list1"/>
    <dgm:cxn modelId="{420F0EDC-3041-4C59-BF7A-26D3CF9942B3}" type="presParOf" srcId="{001300EA-BBCE-4608-A650-379244352D27}" destId="{785406D1-BB83-49A9-A405-F6C2831049C3}" srcOrd="8" destOrd="0" presId="urn:microsoft.com/office/officeart/2005/8/layout/list1"/>
    <dgm:cxn modelId="{642411BE-3E2C-479F-8477-694A68DC1B75}" type="presParOf" srcId="{785406D1-BB83-49A9-A405-F6C2831049C3}" destId="{F3329E4D-47BF-4EB3-9092-B24A3001EA6A}" srcOrd="0" destOrd="0" presId="urn:microsoft.com/office/officeart/2005/8/layout/list1"/>
    <dgm:cxn modelId="{75572C1F-4141-4193-B141-EAF9E994CEF1}" type="presParOf" srcId="{785406D1-BB83-49A9-A405-F6C2831049C3}" destId="{16B513E9-C356-44EA-A1DA-34D46B559ABE}" srcOrd="1" destOrd="0" presId="urn:microsoft.com/office/officeart/2005/8/layout/list1"/>
    <dgm:cxn modelId="{9BB5B5DD-4154-49FA-AC92-F7F92E589FDF}" type="presParOf" srcId="{001300EA-BBCE-4608-A650-379244352D27}" destId="{9DE86683-4D4A-4CD0-A15B-773828216E3A}" srcOrd="9" destOrd="0" presId="urn:microsoft.com/office/officeart/2005/8/layout/list1"/>
    <dgm:cxn modelId="{943E0AD1-CB6D-4364-9828-6A961EEF51D6}" type="presParOf" srcId="{001300EA-BBCE-4608-A650-379244352D27}" destId="{081E4752-3860-41C5-810D-03035A8423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2C0C90-C34E-4B48-906F-6A75E837EB5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7D6400-A770-4840-935A-D09A476384F5}">
      <dgm:prSet/>
      <dgm:spPr/>
      <dgm:t>
        <a:bodyPr/>
        <a:lstStyle/>
        <a:p>
          <a:r>
            <a:rPr lang="en-AU"/>
            <a:t>A </a:t>
          </a:r>
          <a:r>
            <a:rPr lang="en-AU" u="sng"/>
            <a:t>thread</a:t>
          </a:r>
          <a:r>
            <a:rPr lang="en-AU"/>
            <a:t> is  defined as a path of code execution</a:t>
          </a:r>
          <a:endParaRPr lang="en-US"/>
        </a:p>
      </dgm:t>
    </dgm:pt>
    <dgm:pt modelId="{9C5C29A9-35EB-4571-8664-E45D3242E370}" type="parTrans" cxnId="{AB44973A-803C-49CF-AAE1-7394382DE947}">
      <dgm:prSet/>
      <dgm:spPr/>
      <dgm:t>
        <a:bodyPr/>
        <a:lstStyle/>
        <a:p>
          <a:endParaRPr lang="en-US"/>
        </a:p>
      </dgm:t>
    </dgm:pt>
    <dgm:pt modelId="{AFBB997C-4A49-4C26-8022-56BA3874D0E9}" type="sibTrans" cxnId="{AB44973A-803C-49CF-AAE1-7394382DE947}">
      <dgm:prSet/>
      <dgm:spPr/>
      <dgm:t>
        <a:bodyPr/>
        <a:lstStyle/>
        <a:p>
          <a:endParaRPr lang="en-US"/>
        </a:p>
      </dgm:t>
    </dgm:pt>
    <dgm:pt modelId="{D9BD6605-0C6A-40A8-9F09-407072363D03}">
      <dgm:prSet/>
      <dgm:spPr/>
      <dgm:t>
        <a:bodyPr/>
        <a:lstStyle/>
        <a:p>
          <a:r>
            <a:rPr lang="en-AU" u="sng" dirty="0"/>
            <a:t>Lightweight process</a:t>
          </a:r>
          <a:endParaRPr lang="en-US" dirty="0"/>
        </a:p>
      </dgm:t>
    </dgm:pt>
    <dgm:pt modelId="{F50A69AF-29CD-43B3-8B6D-A41B95091C8B}" type="parTrans" cxnId="{C093D043-A9B3-481E-B95F-2572EFC03D77}">
      <dgm:prSet/>
      <dgm:spPr/>
      <dgm:t>
        <a:bodyPr/>
        <a:lstStyle/>
        <a:p>
          <a:endParaRPr lang="en-US"/>
        </a:p>
      </dgm:t>
    </dgm:pt>
    <dgm:pt modelId="{5131777D-769E-4149-BE66-71625AEE5A77}" type="sibTrans" cxnId="{C093D043-A9B3-481E-B95F-2572EFC03D77}">
      <dgm:prSet/>
      <dgm:spPr/>
      <dgm:t>
        <a:bodyPr/>
        <a:lstStyle/>
        <a:p>
          <a:endParaRPr lang="en-US"/>
        </a:p>
      </dgm:t>
    </dgm:pt>
    <dgm:pt modelId="{3050A415-A3C5-4CCC-BC59-807D6AB46F30}">
      <dgm:prSet/>
      <dgm:spPr/>
      <dgm:t>
        <a:bodyPr/>
        <a:lstStyle/>
        <a:p>
          <a:r>
            <a:rPr lang="en-AU" dirty="0"/>
            <a:t>Each thread includes</a:t>
          </a:r>
          <a:endParaRPr lang="en-US" dirty="0"/>
        </a:p>
      </dgm:t>
    </dgm:pt>
    <dgm:pt modelId="{BB84D144-7A48-473D-82DC-C1A6932793A4}" type="parTrans" cxnId="{332A419E-A55A-4F49-BC76-DF3C97C3076B}">
      <dgm:prSet/>
      <dgm:spPr/>
      <dgm:t>
        <a:bodyPr/>
        <a:lstStyle/>
        <a:p>
          <a:endParaRPr lang="en-US"/>
        </a:p>
      </dgm:t>
    </dgm:pt>
    <dgm:pt modelId="{34D1A662-F1B6-42C4-B2F5-041AA5455E82}" type="sibTrans" cxnId="{332A419E-A55A-4F49-BC76-DF3C97C3076B}">
      <dgm:prSet/>
      <dgm:spPr/>
      <dgm:t>
        <a:bodyPr/>
        <a:lstStyle/>
        <a:p>
          <a:endParaRPr lang="en-US"/>
        </a:p>
      </dgm:t>
    </dgm:pt>
    <dgm:pt modelId="{33FDAF45-0698-4D4F-8B31-96ADAFAF49E8}">
      <dgm:prSet/>
      <dgm:spPr/>
      <dgm:t>
        <a:bodyPr/>
        <a:lstStyle/>
        <a:p>
          <a:r>
            <a:rPr lang="en-AU"/>
            <a:t>Set of instructions</a:t>
          </a:r>
          <a:endParaRPr lang="en-US"/>
        </a:p>
      </dgm:t>
    </dgm:pt>
    <dgm:pt modelId="{1CE48BD2-1E71-4391-8621-3FCDED6D81A5}" type="parTrans" cxnId="{BA63F266-E245-4A56-B238-2FFD62D7E2DC}">
      <dgm:prSet/>
      <dgm:spPr/>
      <dgm:t>
        <a:bodyPr/>
        <a:lstStyle/>
        <a:p>
          <a:endParaRPr lang="en-US"/>
        </a:p>
      </dgm:t>
    </dgm:pt>
    <dgm:pt modelId="{4E5FBC35-7253-447D-83BC-A63C6B03192B}" type="sibTrans" cxnId="{BA63F266-E245-4A56-B238-2FFD62D7E2DC}">
      <dgm:prSet/>
      <dgm:spPr/>
      <dgm:t>
        <a:bodyPr/>
        <a:lstStyle/>
        <a:p>
          <a:endParaRPr lang="en-US"/>
        </a:p>
      </dgm:t>
    </dgm:pt>
    <dgm:pt modelId="{CF290021-C5AE-4305-A27B-9753F2C44F1C}">
      <dgm:prSet/>
      <dgm:spPr/>
      <dgm:t>
        <a:bodyPr/>
        <a:lstStyle/>
        <a:p>
          <a:r>
            <a:rPr lang="en-AU"/>
            <a:t>Related CPU register values</a:t>
          </a:r>
          <a:endParaRPr lang="en-US"/>
        </a:p>
      </dgm:t>
    </dgm:pt>
    <dgm:pt modelId="{E1CE8DC2-5B54-4112-9A86-BC53D9780614}" type="parTrans" cxnId="{D18B0674-8F9B-49ED-B154-FD227789DE31}">
      <dgm:prSet/>
      <dgm:spPr/>
      <dgm:t>
        <a:bodyPr/>
        <a:lstStyle/>
        <a:p>
          <a:endParaRPr lang="en-US"/>
        </a:p>
      </dgm:t>
    </dgm:pt>
    <dgm:pt modelId="{438FDE74-13A5-4274-BB01-0EA468C36C95}" type="sibTrans" cxnId="{D18B0674-8F9B-49ED-B154-FD227789DE31}">
      <dgm:prSet/>
      <dgm:spPr/>
      <dgm:t>
        <a:bodyPr/>
        <a:lstStyle/>
        <a:p>
          <a:endParaRPr lang="en-US"/>
        </a:p>
      </dgm:t>
    </dgm:pt>
    <dgm:pt modelId="{4F6B398D-AB75-40FE-AEFA-8165FC81DEA3}">
      <dgm:prSet/>
      <dgm:spPr/>
      <dgm:t>
        <a:bodyPr/>
        <a:lstStyle/>
        <a:p>
          <a:r>
            <a:rPr lang="en-AU" dirty="0"/>
            <a:t>Stack</a:t>
          </a:r>
          <a:endParaRPr lang="en-US" dirty="0"/>
        </a:p>
      </dgm:t>
    </dgm:pt>
    <dgm:pt modelId="{DA0FB7D9-F178-4FDF-A152-02FF376C07C3}" type="parTrans" cxnId="{FA2B3914-0972-4E87-BC10-AD6BA200A8FC}">
      <dgm:prSet/>
      <dgm:spPr/>
      <dgm:t>
        <a:bodyPr/>
        <a:lstStyle/>
        <a:p>
          <a:endParaRPr lang="en-US"/>
        </a:p>
      </dgm:t>
    </dgm:pt>
    <dgm:pt modelId="{D7BBAD07-3B24-4B38-B237-CE8DA1674DA5}" type="sibTrans" cxnId="{FA2B3914-0972-4E87-BC10-AD6BA200A8FC}">
      <dgm:prSet/>
      <dgm:spPr/>
      <dgm:t>
        <a:bodyPr/>
        <a:lstStyle/>
        <a:p>
          <a:endParaRPr lang="en-US"/>
        </a:p>
      </dgm:t>
    </dgm:pt>
    <dgm:pt modelId="{2AB872B0-99E8-4284-A40C-E394B5684E03}">
      <dgm:prSet/>
      <dgm:spPr/>
      <dgm:t>
        <a:bodyPr/>
        <a:lstStyle/>
        <a:p>
          <a:r>
            <a:rPr lang="en-US" dirty="0"/>
            <a:t>CONCURRENCY</a:t>
          </a:r>
        </a:p>
      </dgm:t>
    </dgm:pt>
    <dgm:pt modelId="{F2AD0D2B-C8A9-4FC6-A0CD-047D29A54959}" type="parTrans" cxnId="{4C0125DF-AC78-4062-8769-D6A46F0565E0}">
      <dgm:prSet/>
      <dgm:spPr/>
      <dgm:t>
        <a:bodyPr/>
        <a:lstStyle/>
        <a:p>
          <a:endParaRPr lang="en-IE"/>
        </a:p>
      </dgm:t>
    </dgm:pt>
    <dgm:pt modelId="{0CF8A47A-2783-4FF1-A406-221C3749EE32}" type="sibTrans" cxnId="{4C0125DF-AC78-4062-8769-D6A46F0565E0}">
      <dgm:prSet/>
      <dgm:spPr/>
      <dgm:t>
        <a:bodyPr/>
        <a:lstStyle/>
        <a:p>
          <a:endParaRPr lang="en-IE"/>
        </a:p>
      </dgm:t>
    </dgm:pt>
    <dgm:pt modelId="{4BBD3F11-AA28-4E8E-A2DA-F5C42303BD7F}">
      <dgm:prSet/>
      <dgm:spPr/>
      <dgm:t>
        <a:bodyPr/>
        <a:lstStyle/>
        <a:p>
          <a:r>
            <a:rPr lang="en-US" dirty="0"/>
            <a:t>Seen as one of the primary means of achieving concurrency</a:t>
          </a:r>
        </a:p>
      </dgm:t>
    </dgm:pt>
    <dgm:pt modelId="{33A66A8A-5F97-4AFB-899E-37A7B0B270DC}" type="parTrans" cxnId="{EA2FBD9F-9F04-474B-9A86-E09006EB68CD}">
      <dgm:prSet/>
      <dgm:spPr/>
      <dgm:t>
        <a:bodyPr/>
        <a:lstStyle/>
        <a:p>
          <a:endParaRPr lang="en-IE"/>
        </a:p>
      </dgm:t>
    </dgm:pt>
    <dgm:pt modelId="{E6A5A278-DFA5-4C7D-B679-58FDD8B69E54}" type="sibTrans" cxnId="{EA2FBD9F-9F04-474B-9A86-E09006EB68CD}">
      <dgm:prSet/>
      <dgm:spPr/>
      <dgm:t>
        <a:bodyPr/>
        <a:lstStyle/>
        <a:p>
          <a:endParaRPr lang="en-IE"/>
        </a:p>
      </dgm:t>
    </dgm:pt>
    <dgm:pt modelId="{0362B6C4-0992-457D-9D96-DBBFCDAB26CC}">
      <dgm:prSet/>
      <dgm:spPr/>
      <dgm:t>
        <a:bodyPr/>
        <a:lstStyle/>
        <a:p>
          <a:r>
            <a:rPr lang="en-US" dirty="0"/>
            <a:t>Execution of related tasks in a (more) coordinated fashion</a:t>
          </a:r>
        </a:p>
      </dgm:t>
    </dgm:pt>
    <dgm:pt modelId="{F9BF9117-D4CD-4B0B-8AA3-420013D5F725}" type="parTrans" cxnId="{B4E188FC-BA29-4565-BD62-534229CD32B3}">
      <dgm:prSet/>
      <dgm:spPr/>
      <dgm:t>
        <a:bodyPr/>
        <a:lstStyle/>
        <a:p>
          <a:endParaRPr lang="en-IE"/>
        </a:p>
      </dgm:t>
    </dgm:pt>
    <dgm:pt modelId="{666D935A-9197-49A8-8473-527C1071C4FF}" type="sibTrans" cxnId="{B4E188FC-BA29-4565-BD62-534229CD32B3}">
      <dgm:prSet/>
      <dgm:spPr/>
      <dgm:t>
        <a:bodyPr/>
        <a:lstStyle/>
        <a:p>
          <a:endParaRPr lang="en-IE"/>
        </a:p>
      </dgm:t>
    </dgm:pt>
    <dgm:pt modelId="{CBDD345E-F8BD-4148-8EC2-5A0B6E7A60C3}">
      <dgm:prSet/>
      <dgm:spPr/>
      <dgm:t>
        <a:bodyPr/>
        <a:lstStyle/>
        <a:p>
          <a:r>
            <a:rPr lang="en-US" dirty="0"/>
            <a:t>Priority setting</a:t>
          </a:r>
        </a:p>
      </dgm:t>
    </dgm:pt>
    <dgm:pt modelId="{889ED436-4627-4184-91F3-942EBB0B77CC}" type="parTrans" cxnId="{7632E520-1C45-4878-ACE1-4CAE8211B669}">
      <dgm:prSet/>
      <dgm:spPr/>
      <dgm:t>
        <a:bodyPr/>
        <a:lstStyle/>
        <a:p>
          <a:endParaRPr lang="en-IE"/>
        </a:p>
      </dgm:t>
    </dgm:pt>
    <dgm:pt modelId="{DECE3C02-18E5-4B76-B135-02928A5E8841}" type="sibTrans" cxnId="{7632E520-1C45-4878-ACE1-4CAE8211B669}">
      <dgm:prSet/>
      <dgm:spPr/>
    </dgm:pt>
    <dgm:pt modelId="{712F711B-527B-4515-BB59-742BD4A43F57}" type="pres">
      <dgm:prSet presAssocID="{7A2C0C90-C34E-4B48-906F-6A75E837EB54}" presName="Name0" presStyleCnt="0">
        <dgm:presLayoutVars>
          <dgm:dir/>
          <dgm:animLvl val="lvl"/>
          <dgm:resizeHandles val="exact"/>
        </dgm:presLayoutVars>
      </dgm:prSet>
      <dgm:spPr/>
    </dgm:pt>
    <dgm:pt modelId="{A7E08FE8-0F16-490B-8D30-C850766F3B6C}" type="pres">
      <dgm:prSet presAssocID="{2AB872B0-99E8-4284-A40C-E394B5684E03}" presName="boxAndChildren" presStyleCnt="0"/>
      <dgm:spPr/>
    </dgm:pt>
    <dgm:pt modelId="{9D6D91CF-1BAA-43DB-93D6-A769E9155DF3}" type="pres">
      <dgm:prSet presAssocID="{2AB872B0-99E8-4284-A40C-E394B5684E03}" presName="parentTextBox" presStyleLbl="node1" presStyleIdx="0" presStyleCnt="3"/>
      <dgm:spPr/>
    </dgm:pt>
    <dgm:pt modelId="{32EA3385-482A-4E64-8092-AA96A62BB232}" type="pres">
      <dgm:prSet presAssocID="{2AB872B0-99E8-4284-A40C-E394B5684E03}" presName="entireBox" presStyleLbl="node1" presStyleIdx="0" presStyleCnt="3"/>
      <dgm:spPr/>
    </dgm:pt>
    <dgm:pt modelId="{C32D4503-F2AF-410E-BC52-29381140A793}" type="pres">
      <dgm:prSet presAssocID="{2AB872B0-99E8-4284-A40C-E394B5684E03}" presName="descendantBox" presStyleCnt="0"/>
      <dgm:spPr/>
    </dgm:pt>
    <dgm:pt modelId="{A2E9AE4C-93F3-4859-B1BD-6DC10BDF61B0}" type="pres">
      <dgm:prSet presAssocID="{4BBD3F11-AA28-4E8E-A2DA-F5C42303BD7F}" presName="childTextBox" presStyleLbl="fgAccFollowNode1" presStyleIdx="0" presStyleCnt="6">
        <dgm:presLayoutVars>
          <dgm:bulletEnabled val="1"/>
        </dgm:presLayoutVars>
      </dgm:prSet>
      <dgm:spPr/>
    </dgm:pt>
    <dgm:pt modelId="{B6A2A1D1-62A2-4763-B795-0FB6FCFF3CA8}" type="pres">
      <dgm:prSet presAssocID="{34D1A662-F1B6-42C4-B2F5-041AA5455E82}" presName="sp" presStyleCnt="0"/>
      <dgm:spPr/>
    </dgm:pt>
    <dgm:pt modelId="{62D3DBB5-8978-4AC2-8CCD-689119901ABC}" type="pres">
      <dgm:prSet presAssocID="{3050A415-A3C5-4CCC-BC59-807D6AB46F30}" presName="arrowAndChildren" presStyleCnt="0"/>
      <dgm:spPr/>
    </dgm:pt>
    <dgm:pt modelId="{8AD0A188-A675-4843-BB70-8B5707416EEE}" type="pres">
      <dgm:prSet presAssocID="{3050A415-A3C5-4CCC-BC59-807D6AB46F30}" presName="parentTextArrow" presStyleLbl="node1" presStyleIdx="0" presStyleCnt="3"/>
      <dgm:spPr/>
    </dgm:pt>
    <dgm:pt modelId="{8CE12790-129F-4073-A243-5BE99DA853A7}" type="pres">
      <dgm:prSet presAssocID="{3050A415-A3C5-4CCC-BC59-807D6AB46F30}" presName="arrow" presStyleLbl="node1" presStyleIdx="1" presStyleCnt="3"/>
      <dgm:spPr/>
    </dgm:pt>
    <dgm:pt modelId="{CC4C148F-2FBE-4442-BD04-C653046B019C}" type="pres">
      <dgm:prSet presAssocID="{3050A415-A3C5-4CCC-BC59-807D6AB46F30}" presName="descendantArrow" presStyleCnt="0"/>
      <dgm:spPr/>
    </dgm:pt>
    <dgm:pt modelId="{5842EAC5-AB20-4943-A60E-7FD1B47A0226}" type="pres">
      <dgm:prSet presAssocID="{33FDAF45-0698-4D4F-8B31-96ADAFAF49E8}" presName="childTextArrow" presStyleLbl="fgAccFollowNode1" presStyleIdx="1" presStyleCnt="6">
        <dgm:presLayoutVars>
          <dgm:bulletEnabled val="1"/>
        </dgm:presLayoutVars>
      </dgm:prSet>
      <dgm:spPr/>
    </dgm:pt>
    <dgm:pt modelId="{7F9666FB-6A5C-4A94-9ECB-DF3CA0E680A7}" type="pres">
      <dgm:prSet presAssocID="{CF290021-C5AE-4305-A27B-9753F2C44F1C}" presName="childTextArrow" presStyleLbl="fgAccFollowNode1" presStyleIdx="2" presStyleCnt="6">
        <dgm:presLayoutVars>
          <dgm:bulletEnabled val="1"/>
        </dgm:presLayoutVars>
      </dgm:prSet>
      <dgm:spPr/>
    </dgm:pt>
    <dgm:pt modelId="{A5D7B755-5E47-4D0D-B65F-44ED982758E8}" type="pres">
      <dgm:prSet presAssocID="{4F6B398D-AB75-40FE-AEFA-8165FC81DEA3}" presName="childTextArrow" presStyleLbl="fgAccFollowNode1" presStyleIdx="3" presStyleCnt="6">
        <dgm:presLayoutVars>
          <dgm:bulletEnabled val="1"/>
        </dgm:presLayoutVars>
      </dgm:prSet>
      <dgm:spPr/>
    </dgm:pt>
    <dgm:pt modelId="{3300C146-9C24-45DD-A88D-A0C227867ABF}" type="pres">
      <dgm:prSet presAssocID="{CBDD345E-F8BD-4148-8EC2-5A0B6E7A60C3}" presName="childTextArrow" presStyleLbl="fgAccFollowNode1" presStyleIdx="4" presStyleCnt="6">
        <dgm:presLayoutVars>
          <dgm:bulletEnabled val="1"/>
        </dgm:presLayoutVars>
      </dgm:prSet>
      <dgm:spPr/>
    </dgm:pt>
    <dgm:pt modelId="{50374E38-D661-4741-B3ED-CB7653FE801D}" type="pres">
      <dgm:prSet presAssocID="{AFBB997C-4A49-4C26-8022-56BA3874D0E9}" presName="sp" presStyleCnt="0"/>
      <dgm:spPr/>
    </dgm:pt>
    <dgm:pt modelId="{B7DC686B-9CDD-4B1D-B351-B448D437EAA7}" type="pres">
      <dgm:prSet presAssocID="{1D7D6400-A770-4840-935A-D09A476384F5}" presName="arrowAndChildren" presStyleCnt="0"/>
      <dgm:spPr/>
    </dgm:pt>
    <dgm:pt modelId="{6FE7041C-BCCF-443F-9D16-78122F5CC8B0}" type="pres">
      <dgm:prSet presAssocID="{1D7D6400-A770-4840-935A-D09A476384F5}" presName="parentTextArrow" presStyleLbl="node1" presStyleIdx="1" presStyleCnt="3"/>
      <dgm:spPr/>
    </dgm:pt>
    <dgm:pt modelId="{600139DF-BF85-4FC5-99A1-2EB04CBF356E}" type="pres">
      <dgm:prSet presAssocID="{1D7D6400-A770-4840-935A-D09A476384F5}" presName="arrow" presStyleLbl="node1" presStyleIdx="2" presStyleCnt="3"/>
      <dgm:spPr/>
    </dgm:pt>
    <dgm:pt modelId="{877A22B2-124F-44F3-8102-F19F81CEB7A6}" type="pres">
      <dgm:prSet presAssocID="{1D7D6400-A770-4840-935A-D09A476384F5}" presName="descendantArrow" presStyleCnt="0"/>
      <dgm:spPr/>
    </dgm:pt>
    <dgm:pt modelId="{76278704-F401-4588-8614-5D128AC575E9}" type="pres">
      <dgm:prSet presAssocID="{D9BD6605-0C6A-40A8-9F09-407072363D03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5E7E4609-8FA4-4E8A-A9F8-4CB61B218C89}" type="presOf" srcId="{7A2C0C90-C34E-4B48-906F-6A75E837EB54}" destId="{712F711B-527B-4515-BB59-742BD4A43F57}" srcOrd="0" destOrd="0" presId="urn:microsoft.com/office/officeart/2005/8/layout/process4"/>
    <dgm:cxn modelId="{FA2B3914-0972-4E87-BC10-AD6BA200A8FC}" srcId="{3050A415-A3C5-4CCC-BC59-807D6AB46F30}" destId="{4F6B398D-AB75-40FE-AEFA-8165FC81DEA3}" srcOrd="2" destOrd="0" parTransId="{DA0FB7D9-F178-4FDF-A152-02FF376C07C3}" sibTransId="{D7BBAD07-3B24-4B38-B237-CE8DA1674DA5}"/>
    <dgm:cxn modelId="{FED6B61A-C7A5-4253-95D9-27613CC695D1}" type="presOf" srcId="{4F6B398D-AB75-40FE-AEFA-8165FC81DEA3}" destId="{A5D7B755-5E47-4D0D-B65F-44ED982758E8}" srcOrd="0" destOrd="0" presId="urn:microsoft.com/office/officeart/2005/8/layout/process4"/>
    <dgm:cxn modelId="{7632E520-1C45-4878-ACE1-4CAE8211B669}" srcId="{3050A415-A3C5-4CCC-BC59-807D6AB46F30}" destId="{CBDD345E-F8BD-4148-8EC2-5A0B6E7A60C3}" srcOrd="3" destOrd="0" parTransId="{889ED436-4627-4184-91F3-942EBB0B77CC}" sibTransId="{DECE3C02-18E5-4B76-B135-02928A5E8841}"/>
    <dgm:cxn modelId="{C9710D21-F097-46B6-9813-F341E27B65DE}" type="presOf" srcId="{2AB872B0-99E8-4284-A40C-E394B5684E03}" destId="{9D6D91CF-1BAA-43DB-93D6-A769E9155DF3}" srcOrd="0" destOrd="0" presId="urn:microsoft.com/office/officeart/2005/8/layout/process4"/>
    <dgm:cxn modelId="{CB178223-C125-4BFD-81D1-35C78017B3B1}" type="presOf" srcId="{1D7D6400-A770-4840-935A-D09A476384F5}" destId="{600139DF-BF85-4FC5-99A1-2EB04CBF356E}" srcOrd="1" destOrd="0" presId="urn:microsoft.com/office/officeart/2005/8/layout/process4"/>
    <dgm:cxn modelId="{AB44973A-803C-49CF-AAE1-7394382DE947}" srcId="{7A2C0C90-C34E-4B48-906F-6A75E837EB54}" destId="{1D7D6400-A770-4840-935A-D09A476384F5}" srcOrd="0" destOrd="0" parTransId="{9C5C29A9-35EB-4571-8664-E45D3242E370}" sibTransId="{AFBB997C-4A49-4C26-8022-56BA3874D0E9}"/>
    <dgm:cxn modelId="{273B2D5B-D3E3-4982-B5F8-AA0D7D04FA25}" type="presOf" srcId="{4BBD3F11-AA28-4E8E-A2DA-F5C42303BD7F}" destId="{A2E9AE4C-93F3-4859-B1BD-6DC10BDF61B0}" srcOrd="0" destOrd="0" presId="urn:microsoft.com/office/officeart/2005/8/layout/process4"/>
    <dgm:cxn modelId="{C093D043-A9B3-481E-B95F-2572EFC03D77}" srcId="{1D7D6400-A770-4840-935A-D09A476384F5}" destId="{D9BD6605-0C6A-40A8-9F09-407072363D03}" srcOrd="0" destOrd="0" parTransId="{F50A69AF-29CD-43B3-8B6D-A41B95091C8B}" sibTransId="{5131777D-769E-4149-BE66-71625AEE5A77}"/>
    <dgm:cxn modelId="{BA63F266-E245-4A56-B238-2FFD62D7E2DC}" srcId="{3050A415-A3C5-4CCC-BC59-807D6AB46F30}" destId="{33FDAF45-0698-4D4F-8B31-96ADAFAF49E8}" srcOrd="0" destOrd="0" parTransId="{1CE48BD2-1E71-4391-8621-3FCDED6D81A5}" sibTransId="{4E5FBC35-7253-447D-83BC-A63C6B03192B}"/>
    <dgm:cxn modelId="{6D340C69-BE3D-497C-B6F5-8C6EEDBBA93D}" type="presOf" srcId="{3050A415-A3C5-4CCC-BC59-807D6AB46F30}" destId="{8CE12790-129F-4073-A243-5BE99DA853A7}" srcOrd="1" destOrd="0" presId="urn:microsoft.com/office/officeart/2005/8/layout/process4"/>
    <dgm:cxn modelId="{D2C3EF6E-0534-4745-91DB-7202984A233D}" type="presOf" srcId="{CF290021-C5AE-4305-A27B-9753F2C44F1C}" destId="{7F9666FB-6A5C-4A94-9ECB-DF3CA0E680A7}" srcOrd="0" destOrd="0" presId="urn:microsoft.com/office/officeart/2005/8/layout/process4"/>
    <dgm:cxn modelId="{7E4EE071-3F22-4A6D-AE56-0D04C7182C64}" type="presOf" srcId="{CBDD345E-F8BD-4148-8EC2-5A0B6E7A60C3}" destId="{3300C146-9C24-45DD-A88D-A0C227867ABF}" srcOrd="0" destOrd="0" presId="urn:microsoft.com/office/officeart/2005/8/layout/process4"/>
    <dgm:cxn modelId="{7E06FF71-5810-4AE8-B1BC-FC48632747BB}" type="presOf" srcId="{2AB872B0-99E8-4284-A40C-E394B5684E03}" destId="{32EA3385-482A-4E64-8092-AA96A62BB232}" srcOrd="1" destOrd="0" presId="urn:microsoft.com/office/officeart/2005/8/layout/process4"/>
    <dgm:cxn modelId="{D18B0674-8F9B-49ED-B154-FD227789DE31}" srcId="{3050A415-A3C5-4CCC-BC59-807D6AB46F30}" destId="{CF290021-C5AE-4305-A27B-9753F2C44F1C}" srcOrd="1" destOrd="0" parTransId="{E1CE8DC2-5B54-4112-9A86-BC53D9780614}" sibTransId="{438FDE74-13A5-4274-BB01-0EA468C36C95}"/>
    <dgm:cxn modelId="{678C2775-8C80-4E2A-8CE3-4888A48DB05C}" type="presOf" srcId="{33FDAF45-0698-4D4F-8B31-96ADAFAF49E8}" destId="{5842EAC5-AB20-4943-A60E-7FD1B47A0226}" srcOrd="0" destOrd="0" presId="urn:microsoft.com/office/officeart/2005/8/layout/process4"/>
    <dgm:cxn modelId="{6A671977-5CCD-4936-A885-3C466773DE2B}" type="presOf" srcId="{3050A415-A3C5-4CCC-BC59-807D6AB46F30}" destId="{8AD0A188-A675-4843-BB70-8B5707416EEE}" srcOrd="0" destOrd="0" presId="urn:microsoft.com/office/officeart/2005/8/layout/process4"/>
    <dgm:cxn modelId="{3CE5DC80-E3A4-4F85-B501-0A50CE555F0F}" type="presOf" srcId="{1D7D6400-A770-4840-935A-D09A476384F5}" destId="{6FE7041C-BCCF-443F-9D16-78122F5CC8B0}" srcOrd="0" destOrd="0" presId="urn:microsoft.com/office/officeart/2005/8/layout/process4"/>
    <dgm:cxn modelId="{C55EE397-1FB3-4F97-BFAD-DBC5F60452B8}" type="presOf" srcId="{D9BD6605-0C6A-40A8-9F09-407072363D03}" destId="{76278704-F401-4588-8614-5D128AC575E9}" srcOrd="0" destOrd="0" presId="urn:microsoft.com/office/officeart/2005/8/layout/process4"/>
    <dgm:cxn modelId="{332A419E-A55A-4F49-BC76-DF3C97C3076B}" srcId="{7A2C0C90-C34E-4B48-906F-6A75E837EB54}" destId="{3050A415-A3C5-4CCC-BC59-807D6AB46F30}" srcOrd="1" destOrd="0" parTransId="{BB84D144-7A48-473D-82DC-C1A6932793A4}" sibTransId="{34D1A662-F1B6-42C4-B2F5-041AA5455E82}"/>
    <dgm:cxn modelId="{EA2FBD9F-9F04-474B-9A86-E09006EB68CD}" srcId="{2AB872B0-99E8-4284-A40C-E394B5684E03}" destId="{4BBD3F11-AA28-4E8E-A2DA-F5C42303BD7F}" srcOrd="0" destOrd="0" parTransId="{33A66A8A-5F97-4AFB-899E-37A7B0B270DC}" sibTransId="{E6A5A278-DFA5-4C7D-B679-58FDD8B69E54}"/>
    <dgm:cxn modelId="{4C0125DF-AC78-4062-8769-D6A46F0565E0}" srcId="{7A2C0C90-C34E-4B48-906F-6A75E837EB54}" destId="{2AB872B0-99E8-4284-A40C-E394B5684E03}" srcOrd="2" destOrd="0" parTransId="{F2AD0D2B-C8A9-4FC6-A0CD-047D29A54959}" sibTransId="{0CF8A47A-2783-4FF1-A406-221C3749EE32}"/>
    <dgm:cxn modelId="{475E0EE8-C304-42AD-A1C5-DCEE257DEDFE}" type="presOf" srcId="{0362B6C4-0992-457D-9D96-DBBFCDAB26CC}" destId="{A2E9AE4C-93F3-4859-B1BD-6DC10BDF61B0}" srcOrd="0" destOrd="1" presId="urn:microsoft.com/office/officeart/2005/8/layout/process4"/>
    <dgm:cxn modelId="{B4E188FC-BA29-4565-BD62-534229CD32B3}" srcId="{4BBD3F11-AA28-4E8E-A2DA-F5C42303BD7F}" destId="{0362B6C4-0992-457D-9D96-DBBFCDAB26CC}" srcOrd="0" destOrd="0" parTransId="{F9BF9117-D4CD-4B0B-8AA3-420013D5F725}" sibTransId="{666D935A-9197-49A8-8473-527C1071C4FF}"/>
    <dgm:cxn modelId="{92DA3589-8A7E-430F-A7DA-723741430CC3}" type="presParOf" srcId="{712F711B-527B-4515-BB59-742BD4A43F57}" destId="{A7E08FE8-0F16-490B-8D30-C850766F3B6C}" srcOrd="0" destOrd="0" presId="urn:microsoft.com/office/officeart/2005/8/layout/process4"/>
    <dgm:cxn modelId="{435F32AF-EBDD-449E-98C4-AB23EA6A7045}" type="presParOf" srcId="{A7E08FE8-0F16-490B-8D30-C850766F3B6C}" destId="{9D6D91CF-1BAA-43DB-93D6-A769E9155DF3}" srcOrd="0" destOrd="0" presId="urn:microsoft.com/office/officeart/2005/8/layout/process4"/>
    <dgm:cxn modelId="{BF149704-64E3-4D8E-B123-952954212926}" type="presParOf" srcId="{A7E08FE8-0F16-490B-8D30-C850766F3B6C}" destId="{32EA3385-482A-4E64-8092-AA96A62BB232}" srcOrd="1" destOrd="0" presId="urn:microsoft.com/office/officeart/2005/8/layout/process4"/>
    <dgm:cxn modelId="{F38EF297-89B3-47A3-8A9C-A71F63F147CF}" type="presParOf" srcId="{A7E08FE8-0F16-490B-8D30-C850766F3B6C}" destId="{C32D4503-F2AF-410E-BC52-29381140A793}" srcOrd="2" destOrd="0" presId="urn:microsoft.com/office/officeart/2005/8/layout/process4"/>
    <dgm:cxn modelId="{5AACDA78-203E-47CC-BBCE-46E77E1D6928}" type="presParOf" srcId="{C32D4503-F2AF-410E-BC52-29381140A793}" destId="{A2E9AE4C-93F3-4859-B1BD-6DC10BDF61B0}" srcOrd="0" destOrd="0" presId="urn:microsoft.com/office/officeart/2005/8/layout/process4"/>
    <dgm:cxn modelId="{1CCA5AEF-EDB4-4D92-9139-2D1289DAEA0C}" type="presParOf" srcId="{712F711B-527B-4515-BB59-742BD4A43F57}" destId="{B6A2A1D1-62A2-4763-B795-0FB6FCFF3CA8}" srcOrd="1" destOrd="0" presId="urn:microsoft.com/office/officeart/2005/8/layout/process4"/>
    <dgm:cxn modelId="{C48E5933-BE04-44C2-A30C-3D60BD8F9377}" type="presParOf" srcId="{712F711B-527B-4515-BB59-742BD4A43F57}" destId="{62D3DBB5-8978-4AC2-8CCD-689119901ABC}" srcOrd="2" destOrd="0" presId="urn:microsoft.com/office/officeart/2005/8/layout/process4"/>
    <dgm:cxn modelId="{900EAD12-2110-4753-B738-CE1223F9D809}" type="presParOf" srcId="{62D3DBB5-8978-4AC2-8CCD-689119901ABC}" destId="{8AD0A188-A675-4843-BB70-8B5707416EEE}" srcOrd="0" destOrd="0" presId="urn:microsoft.com/office/officeart/2005/8/layout/process4"/>
    <dgm:cxn modelId="{D6E03017-BF1E-4E5C-9792-FE6B9574A17F}" type="presParOf" srcId="{62D3DBB5-8978-4AC2-8CCD-689119901ABC}" destId="{8CE12790-129F-4073-A243-5BE99DA853A7}" srcOrd="1" destOrd="0" presId="urn:microsoft.com/office/officeart/2005/8/layout/process4"/>
    <dgm:cxn modelId="{2BDD1687-D11D-46DE-ADE5-41E3803374E4}" type="presParOf" srcId="{62D3DBB5-8978-4AC2-8CCD-689119901ABC}" destId="{CC4C148F-2FBE-4442-BD04-C653046B019C}" srcOrd="2" destOrd="0" presId="urn:microsoft.com/office/officeart/2005/8/layout/process4"/>
    <dgm:cxn modelId="{562E9B30-D29E-4648-B7CE-83A80081F1E3}" type="presParOf" srcId="{CC4C148F-2FBE-4442-BD04-C653046B019C}" destId="{5842EAC5-AB20-4943-A60E-7FD1B47A0226}" srcOrd="0" destOrd="0" presId="urn:microsoft.com/office/officeart/2005/8/layout/process4"/>
    <dgm:cxn modelId="{28AB3837-25F4-4AA5-9B5D-16D21E2B25D4}" type="presParOf" srcId="{CC4C148F-2FBE-4442-BD04-C653046B019C}" destId="{7F9666FB-6A5C-4A94-9ECB-DF3CA0E680A7}" srcOrd="1" destOrd="0" presId="urn:microsoft.com/office/officeart/2005/8/layout/process4"/>
    <dgm:cxn modelId="{03051D2D-6DF4-4C01-9049-F7867E83AC00}" type="presParOf" srcId="{CC4C148F-2FBE-4442-BD04-C653046B019C}" destId="{A5D7B755-5E47-4D0D-B65F-44ED982758E8}" srcOrd="2" destOrd="0" presId="urn:microsoft.com/office/officeart/2005/8/layout/process4"/>
    <dgm:cxn modelId="{FE61ECDD-1157-41EB-805D-DF3D3C8B30CC}" type="presParOf" srcId="{CC4C148F-2FBE-4442-BD04-C653046B019C}" destId="{3300C146-9C24-45DD-A88D-A0C227867ABF}" srcOrd="3" destOrd="0" presId="urn:microsoft.com/office/officeart/2005/8/layout/process4"/>
    <dgm:cxn modelId="{2F7490F8-E000-41B8-8A72-F663D4FFDF44}" type="presParOf" srcId="{712F711B-527B-4515-BB59-742BD4A43F57}" destId="{50374E38-D661-4741-B3ED-CB7653FE801D}" srcOrd="3" destOrd="0" presId="urn:microsoft.com/office/officeart/2005/8/layout/process4"/>
    <dgm:cxn modelId="{A107046F-D6FA-4597-8CDE-B6ABE798121F}" type="presParOf" srcId="{712F711B-527B-4515-BB59-742BD4A43F57}" destId="{B7DC686B-9CDD-4B1D-B351-B448D437EAA7}" srcOrd="4" destOrd="0" presId="urn:microsoft.com/office/officeart/2005/8/layout/process4"/>
    <dgm:cxn modelId="{7373DD05-29C6-4C37-9A20-86492AA44A2C}" type="presParOf" srcId="{B7DC686B-9CDD-4B1D-B351-B448D437EAA7}" destId="{6FE7041C-BCCF-443F-9D16-78122F5CC8B0}" srcOrd="0" destOrd="0" presId="urn:microsoft.com/office/officeart/2005/8/layout/process4"/>
    <dgm:cxn modelId="{42A0CF84-0189-4867-BFB5-9B9F6361E2DA}" type="presParOf" srcId="{B7DC686B-9CDD-4B1D-B351-B448D437EAA7}" destId="{600139DF-BF85-4FC5-99A1-2EB04CBF356E}" srcOrd="1" destOrd="0" presId="urn:microsoft.com/office/officeart/2005/8/layout/process4"/>
    <dgm:cxn modelId="{15B89E46-F633-492E-BDEE-9F2A70B5A6AF}" type="presParOf" srcId="{B7DC686B-9CDD-4B1D-B351-B448D437EAA7}" destId="{877A22B2-124F-44F3-8102-F19F81CEB7A6}" srcOrd="2" destOrd="0" presId="urn:microsoft.com/office/officeart/2005/8/layout/process4"/>
    <dgm:cxn modelId="{CD893B7F-F3C6-4D5A-A212-A3902DE28249}" type="presParOf" srcId="{877A22B2-124F-44F3-8102-F19F81CEB7A6}" destId="{76278704-F401-4588-8614-5D128AC575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2A93A9-32A7-4834-AF53-9C9428C5952E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5076836-EC43-465F-BB88-1941458DC9D5}">
      <dgm:prSet/>
      <dgm:spPr/>
      <dgm:t>
        <a:bodyPr/>
        <a:lstStyle/>
        <a:p>
          <a:r>
            <a:rPr lang="en-GB" dirty="0"/>
            <a:t>Two means:</a:t>
          </a:r>
          <a:endParaRPr lang="en-US" dirty="0"/>
        </a:p>
      </dgm:t>
    </dgm:pt>
    <dgm:pt modelId="{4A627A20-6676-45F1-81B4-55F04A0AB990}" type="parTrans" cxnId="{DB5BC85E-63D3-4CC5-8976-9DF15AEF8371}">
      <dgm:prSet/>
      <dgm:spPr/>
      <dgm:t>
        <a:bodyPr/>
        <a:lstStyle/>
        <a:p>
          <a:endParaRPr lang="en-US"/>
        </a:p>
      </dgm:t>
    </dgm:pt>
    <dgm:pt modelId="{B63C3FE0-B692-497F-BD0A-10453A530A64}" type="sibTrans" cxnId="{DB5BC85E-63D3-4CC5-8976-9DF15AEF8371}">
      <dgm:prSet/>
      <dgm:spPr/>
      <dgm:t>
        <a:bodyPr/>
        <a:lstStyle/>
        <a:p>
          <a:endParaRPr lang="en-US"/>
        </a:p>
      </dgm:t>
    </dgm:pt>
    <dgm:pt modelId="{3A9E83F1-2AF8-4895-8D9B-D0E4DD3B7C9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b="1" dirty="0"/>
            <a:t>Implement</a:t>
          </a:r>
          <a:r>
            <a:rPr lang="en-GB" dirty="0"/>
            <a:t> the Runnable interface</a:t>
          </a:r>
          <a:endParaRPr lang="en-US" dirty="0"/>
        </a:p>
      </dgm:t>
    </dgm:pt>
    <dgm:pt modelId="{75BCD2AE-8F19-4B10-A023-5151A89FB0AF}" type="parTrans" cxnId="{A18BAE89-F1C2-46B5-ABB8-66B447EB7F52}">
      <dgm:prSet/>
      <dgm:spPr/>
      <dgm:t>
        <a:bodyPr/>
        <a:lstStyle/>
        <a:p>
          <a:endParaRPr lang="en-US"/>
        </a:p>
      </dgm:t>
    </dgm:pt>
    <dgm:pt modelId="{97F4E107-E542-4C97-B25A-4BF62B26E430}" type="sibTrans" cxnId="{A18BAE89-F1C2-46B5-ABB8-66B447EB7F52}">
      <dgm:prSet/>
      <dgm:spPr/>
      <dgm:t>
        <a:bodyPr/>
        <a:lstStyle/>
        <a:p>
          <a:endParaRPr lang="en-US"/>
        </a:p>
      </dgm:t>
    </dgm:pt>
    <dgm:pt modelId="{3047CC0A-C803-4CDB-ADBB-5EE17B8BDEF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b="1" dirty="0"/>
            <a:t>Extend</a:t>
          </a:r>
          <a:r>
            <a:rPr lang="en-GB" dirty="0"/>
            <a:t> the Thread class</a:t>
          </a:r>
          <a:endParaRPr lang="en-US" dirty="0"/>
        </a:p>
      </dgm:t>
    </dgm:pt>
    <dgm:pt modelId="{77E41CF6-4146-484A-8D55-A0466772DA6D}" type="parTrans" cxnId="{3AA1F585-9F34-4AFC-A2BB-3FE2693CCDF1}">
      <dgm:prSet/>
      <dgm:spPr/>
      <dgm:t>
        <a:bodyPr/>
        <a:lstStyle/>
        <a:p>
          <a:endParaRPr lang="en-US"/>
        </a:p>
      </dgm:t>
    </dgm:pt>
    <dgm:pt modelId="{2BF9094B-AEF6-4C19-BB90-24EB99009C6C}" type="sibTrans" cxnId="{3AA1F585-9F34-4AFC-A2BB-3FE2693CCDF1}">
      <dgm:prSet/>
      <dgm:spPr/>
      <dgm:t>
        <a:bodyPr/>
        <a:lstStyle/>
        <a:p>
          <a:endParaRPr lang="en-US"/>
        </a:p>
      </dgm:t>
    </dgm:pt>
    <dgm:pt modelId="{54767AE8-B992-4DCF-B7A0-8A7BE244F396}">
      <dgm:prSet/>
      <dgm:spPr/>
      <dgm:t>
        <a:bodyPr/>
        <a:lstStyle/>
        <a:p>
          <a:r>
            <a:rPr lang="en-GB"/>
            <a:t>Need to look at both</a:t>
          </a:r>
          <a:endParaRPr lang="en-US"/>
        </a:p>
      </dgm:t>
    </dgm:pt>
    <dgm:pt modelId="{C3D87FBA-3243-4922-AD25-39D768D937C8}" type="parTrans" cxnId="{14CC8F15-4745-4BB5-B901-049957002394}">
      <dgm:prSet/>
      <dgm:spPr/>
      <dgm:t>
        <a:bodyPr/>
        <a:lstStyle/>
        <a:p>
          <a:endParaRPr lang="en-US"/>
        </a:p>
      </dgm:t>
    </dgm:pt>
    <dgm:pt modelId="{BF700F38-5CB1-4C50-821B-60E44D7DEC27}" type="sibTrans" cxnId="{14CC8F15-4745-4BB5-B901-049957002394}">
      <dgm:prSet/>
      <dgm:spPr/>
      <dgm:t>
        <a:bodyPr/>
        <a:lstStyle/>
        <a:p>
          <a:endParaRPr lang="en-US"/>
        </a:p>
      </dgm:t>
    </dgm:pt>
    <dgm:pt modelId="{40CB3D27-1CCD-4424-B1DB-1649B6F4AB6A}">
      <dgm:prSet/>
      <dgm:spPr/>
      <dgm:t>
        <a:bodyPr/>
        <a:lstStyle/>
        <a:p>
          <a:r>
            <a:rPr lang="en-GB"/>
            <a:t>Both use the method:</a:t>
          </a:r>
          <a:endParaRPr lang="en-US"/>
        </a:p>
      </dgm:t>
    </dgm:pt>
    <dgm:pt modelId="{E98BFAD1-DC7C-4F8D-933E-4FC953436CC6}" type="parTrans" cxnId="{D3FA8F0F-DAB7-43AC-93A6-05A60711C2CD}">
      <dgm:prSet/>
      <dgm:spPr/>
      <dgm:t>
        <a:bodyPr/>
        <a:lstStyle/>
        <a:p>
          <a:endParaRPr lang="en-US"/>
        </a:p>
      </dgm:t>
    </dgm:pt>
    <dgm:pt modelId="{D3E4F03A-6A96-46FC-9E28-7EB27822E6CD}" type="sibTrans" cxnId="{D3FA8F0F-DAB7-43AC-93A6-05A60711C2CD}">
      <dgm:prSet/>
      <dgm:spPr/>
      <dgm:t>
        <a:bodyPr/>
        <a:lstStyle/>
        <a:p>
          <a:endParaRPr lang="en-US"/>
        </a:p>
      </dgm:t>
    </dgm:pt>
    <dgm:pt modelId="{42BD1BDB-3D97-453E-B206-E1A7CA903A45}">
      <dgm:prSet/>
      <dgm:spPr/>
      <dgm:t>
        <a:bodyPr/>
        <a:lstStyle/>
        <a:p>
          <a:r>
            <a:rPr lang="en-GB"/>
            <a:t>public void run(){..}</a:t>
          </a:r>
          <a:endParaRPr lang="en-US"/>
        </a:p>
      </dgm:t>
    </dgm:pt>
    <dgm:pt modelId="{A2CDCFC6-C65B-4A3F-B0C8-8023E0B5C690}" type="parTrans" cxnId="{7A28C7DD-D7DB-4CAA-8153-02B1DC6254C5}">
      <dgm:prSet/>
      <dgm:spPr/>
      <dgm:t>
        <a:bodyPr/>
        <a:lstStyle/>
        <a:p>
          <a:endParaRPr lang="en-US"/>
        </a:p>
      </dgm:t>
    </dgm:pt>
    <dgm:pt modelId="{412A2148-DDFE-48D4-9486-B28BBDE6FB8F}" type="sibTrans" cxnId="{7A28C7DD-D7DB-4CAA-8153-02B1DC6254C5}">
      <dgm:prSet/>
      <dgm:spPr/>
      <dgm:t>
        <a:bodyPr/>
        <a:lstStyle/>
        <a:p>
          <a:endParaRPr lang="en-US"/>
        </a:p>
      </dgm:t>
    </dgm:pt>
    <dgm:pt modelId="{305C028C-146A-416D-B7A7-89780FF5CC91}" type="pres">
      <dgm:prSet presAssocID="{DE2A93A9-32A7-4834-AF53-9C9428C5952E}" presName="linear" presStyleCnt="0">
        <dgm:presLayoutVars>
          <dgm:animLvl val="lvl"/>
          <dgm:resizeHandles val="exact"/>
        </dgm:presLayoutVars>
      </dgm:prSet>
      <dgm:spPr/>
    </dgm:pt>
    <dgm:pt modelId="{4503B4CA-F282-45D2-9502-3EEE9B41BD0B}" type="pres">
      <dgm:prSet presAssocID="{65076836-EC43-465F-BB88-1941458DC9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C5E23B-4482-4929-8C0B-48D515E8D1C4}" type="pres">
      <dgm:prSet presAssocID="{65076836-EC43-465F-BB88-1941458DC9D5}" presName="childText" presStyleLbl="revTx" presStyleIdx="0" presStyleCnt="2">
        <dgm:presLayoutVars>
          <dgm:bulletEnabled val="1"/>
        </dgm:presLayoutVars>
      </dgm:prSet>
      <dgm:spPr/>
    </dgm:pt>
    <dgm:pt modelId="{A0D373EC-1FAB-4D4D-8C53-587F64FF49F0}" type="pres">
      <dgm:prSet presAssocID="{40CB3D27-1CCD-4424-B1DB-1649B6F4AB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3DF6E2-568F-41DA-B75C-FB4068A5D0BB}" type="pres">
      <dgm:prSet presAssocID="{40CB3D27-1CCD-4424-B1DB-1649B6F4AB6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3FA8F0F-DAB7-43AC-93A6-05A60711C2CD}" srcId="{DE2A93A9-32A7-4834-AF53-9C9428C5952E}" destId="{40CB3D27-1CCD-4424-B1DB-1649B6F4AB6A}" srcOrd="1" destOrd="0" parTransId="{E98BFAD1-DC7C-4F8D-933E-4FC953436CC6}" sibTransId="{D3E4F03A-6A96-46FC-9E28-7EB27822E6CD}"/>
    <dgm:cxn modelId="{14CC8F15-4745-4BB5-B901-049957002394}" srcId="{3047CC0A-C803-4CDB-ADBB-5EE17B8BDEF7}" destId="{54767AE8-B992-4DCF-B7A0-8A7BE244F396}" srcOrd="0" destOrd="0" parTransId="{C3D87FBA-3243-4922-AD25-39D768D937C8}" sibTransId="{BF700F38-5CB1-4C50-821B-60E44D7DEC27}"/>
    <dgm:cxn modelId="{8579F031-E861-4F2C-A44E-ADC1FAAC6D9D}" type="presOf" srcId="{42BD1BDB-3D97-453E-B206-E1A7CA903A45}" destId="{163DF6E2-568F-41DA-B75C-FB4068A5D0BB}" srcOrd="0" destOrd="0" presId="urn:microsoft.com/office/officeart/2005/8/layout/vList2"/>
    <dgm:cxn modelId="{DB5BC85E-63D3-4CC5-8976-9DF15AEF8371}" srcId="{DE2A93A9-32A7-4834-AF53-9C9428C5952E}" destId="{65076836-EC43-465F-BB88-1941458DC9D5}" srcOrd="0" destOrd="0" parTransId="{4A627A20-6676-45F1-81B4-55F04A0AB990}" sibTransId="{B63C3FE0-B692-497F-BD0A-10453A530A64}"/>
    <dgm:cxn modelId="{893E4F73-A0CD-4F3A-B716-0583F86932B7}" type="presOf" srcId="{3A9E83F1-2AF8-4895-8D9B-D0E4DD3B7C9C}" destId="{8EC5E23B-4482-4929-8C0B-48D515E8D1C4}" srcOrd="0" destOrd="0" presId="urn:microsoft.com/office/officeart/2005/8/layout/vList2"/>
    <dgm:cxn modelId="{3AA1F585-9F34-4AFC-A2BB-3FE2693CCDF1}" srcId="{65076836-EC43-465F-BB88-1941458DC9D5}" destId="{3047CC0A-C803-4CDB-ADBB-5EE17B8BDEF7}" srcOrd="1" destOrd="0" parTransId="{77E41CF6-4146-484A-8D55-A0466772DA6D}" sibTransId="{2BF9094B-AEF6-4C19-BB90-24EB99009C6C}"/>
    <dgm:cxn modelId="{A18BAE89-F1C2-46B5-ABB8-66B447EB7F52}" srcId="{65076836-EC43-465F-BB88-1941458DC9D5}" destId="{3A9E83F1-2AF8-4895-8D9B-D0E4DD3B7C9C}" srcOrd="0" destOrd="0" parTransId="{75BCD2AE-8F19-4B10-A023-5151A89FB0AF}" sibTransId="{97F4E107-E542-4C97-B25A-4BF62B26E430}"/>
    <dgm:cxn modelId="{25A3C089-9A47-44AB-A482-ED4CAD68A3B8}" type="presOf" srcId="{40CB3D27-1CCD-4424-B1DB-1649B6F4AB6A}" destId="{A0D373EC-1FAB-4D4D-8C53-587F64FF49F0}" srcOrd="0" destOrd="0" presId="urn:microsoft.com/office/officeart/2005/8/layout/vList2"/>
    <dgm:cxn modelId="{0ADF29B6-2C06-40DF-A782-5E29AB3EBB9B}" type="presOf" srcId="{65076836-EC43-465F-BB88-1941458DC9D5}" destId="{4503B4CA-F282-45D2-9502-3EEE9B41BD0B}" srcOrd="0" destOrd="0" presId="urn:microsoft.com/office/officeart/2005/8/layout/vList2"/>
    <dgm:cxn modelId="{A9A318CE-FC92-4BE8-BD3C-6ED77E20AC81}" type="presOf" srcId="{DE2A93A9-32A7-4834-AF53-9C9428C5952E}" destId="{305C028C-146A-416D-B7A7-89780FF5CC91}" srcOrd="0" destOrd="0" presId="urn:microsoft.com/office/officeart/2005/8/layout/vList2"/>
    <dgm:cxn modelId="{DC6FBCD9-117E-44CF-A1EE-36D39F1E6E65}" type="presOf" srcId="{54767AE8-B992-4DCF-B7A0-8A7BE244F396}" destId="{8EC5E23B-4482-4929-8C0B-48D515E8D1C4}" srcOrd="0" destOrd="2" presId="urn:microsoft.com/office/officeart/2005/8/layout/vList2"/>
    <dgm:cxn modelId="{7A28C7DD-D7DB-4CAA-8153-02B1DC6254C5}" srcId="{40CB3D27-1CCD-4424-B1DB-1649B6F4AB6A}" destId="{42BD1BDB-3D97-453E-B206-E1A7CA903A45}" srcOrd="0" destOrd="0" parTransId="{A2CDCFC6-C65B-4A3F-B0C8-8023E0B5C690}" sibTransId="{412A2148-DDFE-48D4-9486-B28BBDE6FB8F}"/>
    <dgm:cxn modelId="{499252F7-4FB6-49D6-BF9D-5349802B5BF5}" type="presOf" srcId="{3047CC0A-C803-4CDB-ADBB-5EE17B8BDEF7}" destId="{8EC5E23B-4482-4929-8C0B-48D515E8D1C4}" srcOrd="0" destOrd="1" presId="urn:microsoft.com/office/officeart/2005/8/layout/vList2"/>
    <dgm:cxn modelId="{62C4F32C-CB62-4B4F-9DAA-85B6882AF844}" type="presParOf" srcId="{305C028C-146A-416D-B7A7-89780FF5CC91}" destId="{4503B4CA-F282-45D2-9502-3EEE9B41BD0B}" srcOrd="0" destOrd="0" presId="urn:microsoft.com/office/officeart/2005/8/layout/vList2"/>
    <dgm:cxn modelId="{3AF3621A-D32F-4214-873B-2DA90CC5625A}" type="presParOf" srcId="{305C028C-146A-416D-B7A7-89780FF5CC91}" destId="{8EC5E23B-4482-4929-8C0B-48D515E8D1C4}" srcOrd="1" destOrd="0" presId="urn:microsoft.com/office/officeart/2005/8/layout/vList2"/>
    <dgm:cxn modelId="{69121E75-D06C-4855-A8F5-760C8678B6F0}" type="presParOf" srcId="{305C028C-146A-416D-B7A7-89780FF5CC91}" destId="{A0D373EC-1FAB-4D4D-8C53-587F64FF49F0}" srcOrd="2" destOrd="0" presId="urn:microsoft.com/office/officeart/2005/8/layout/vList2"/>
    <dgm:cxn modelId="{E5ABA3E7-B8CC-48FF-AE0B-ECD480F550DE}" type="presParOf" srcId="{305C028C-146A-416D-B7A7-89780FF5CC91}" destId="{163DF6E2-568F-41DA-B75C-FB4068A5D0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DC7820-075B-46F3-ADCA-313120C10DB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6640F3-3D3D-4FA2-AC16-DF2C851F305E}">
      <dgm:prSet/>
      <dgm:spPr/>
      <dgm:t>
        <a:bodyPr/>
        <a:lstStyle/>
        <a:p>
          <a:r>
            <a:rPr lang="en-AU" dirty="0"/>
            <a:t>Higher priority threads -  precedence</a:t>
          </a:r>
          <a:endParaRPr lang="en-US" dirty="0"/>
        </a:p>
      </dgm:t>
    </dgm:pt>
    <dgm:pt modelId="{C14350EB-98D8-45C4-9812-FD635F49F245}" type="parTrans" cxnId="{C4AD32D2-D5E1-4CA1-B580-15469E2D738F}">
      <dgm:prSet/>
      <dgm:spPr/>
      <dgm:t>
        <a:bodyPr/>
        <a:lstStyle/>
        <a:p>
          <a:endParaRPr lang="en-US"/>
        </a:p>
      </dgm:t>
    </dgm:pt>
    <dgm:pt modelId="{26C6B8AC-3DE3-4046-89A5-AA438BB6DE76}" type="sibTrans" cxnId="{C4AD32D2-D5E1-4CA1-B580-15469E2D738F}">
      <dgm:prSet/>
      <dgm:spPr/>
      <dgm:t>
        <a:bodyPr/>
        <a:lstStyle/>
        <a:p>
          <a:endParaRPr lang="en-US"/>
        </a:p>
      </dgm:t>
    </dgm:pt>
    <dgm:pt modelId="{B448ED1A-F941-40EF-92D6-F90026F14A98}">
      <dgm:prSet/>
      <dgm:spPr/>
      <dgm:t>
        <a:bodyPr/>
        <a:lstStyle/>
        <a:p>
          <a:r>
            <a:rPr lang="en-AU"/>
            <a:t>Threads are created they are given the same priority as the thread that constructed them</a:t>
          </a:r>
          <a:endParaRPr lang="en-US"/>
        </a:p>
      </dgm:t>
    </dgm:pt>
    <dgm:pt modelId="{44FF6A95-CA05-4B10-BF8D-46DC18291397}" type="parTrans" cxnId="{1A417D7B-916A-453C-B860-074526D0D506}">
      <dgm:prSet/>
      <dgm:spPr/>
      <dgm:t>
        <a:bodyPr/>
        <a:lstStyle/>
        <a:p>
          <a:endParaRPr lang="en-US"/>
        </a:p>
      </dgm:t>
    </dgm:pt>
    <dgm:pt modelId="{7E336C4A-F29F-4E63-BC13-AFFB1422E8A7}" type="sibTrans" cxnId="{1A417D7B-916A-453C-B860-074526D0D506}">
      <dgm:prSet/>
      <dgm:spPr/>
      <dgm:t>
        <a:bodyPr/>
        <a:lstStyle/>
        <a:p>
          <a:endParaRPr lang="en-US"/>
        </a:p>
      </dgm:t>
    </dgm:pt>
    <dgm:pt modelId="{CA4E657D-3E2A-467B-A251-95F7E5549E3F}">
      <dgm:prSet/>
      <dgm:spPr/>
      <dgm:t>
        <a:bodyPr/>
        <a:lstStyle/>
        <a:p>
          <a:r>
            <a:rPr lang="en-AU"/>
            <a:t>However, the underlying operating system can influence the order in which threads are executed</a:t>
          </a:r>
          <a:endParaRPr lang="en-US"/>
        </a:p>
      </dgm:t>
    </dgm:pt>
    <dgm:pt modelId="{75539F1D-B7D0-41CA-B7A9-EDE10FC9F737}" type="parTrans" cxnId="{21FE4E63-57A5-464A-ABA9-6FB9AA408503}">
      <dgm:prSet/>
      <dgm:spPr/>
      <dgm:t>
        <a:bodyPr/>
        <a:lstStyle/>
        <a:p>
          <a:endParaRPr lang="en-US"/>
        </a:p>
      </dgm:t>
    </dgm:pt>
    <dgm:pt modelId="{AA0D4B47-EB6A-41C3-B1D1-D89BDA30460D}" type="sibTrans" cxnId="{21FE4E63-57A5-464A-ABA9-6FB9AA408503}">
      <dgm:prSet/>
      <dgm:spPr/>
      <dgm:t>
        <a:bodyPr/>
        <a:lstStyle/>
        <a:p>
          <a:endParaRPr lang="en-US"/>
        </a:p>
      </dgm:t>
    </dgm:pt>
    <dgm:pt modelId="{638A86DD-F443-4988-8D56-8A32D333D80B}">
      <dgm:prSet/>
      <dgm:spPr/>
      <dgm:t>
        <a:bodyPr/>
        <a:lstStyle/>
        <a:p>
          <a:r>
            <a:rPr lang="en-AU"/>
            <a:t>10 different priority values. The range is 1..10</a:t>
          </a:r>
          <a:endParaRPr lang="en-US"/>
        </a:p>
      </dgm:t>
    </dgm:pt>
    <dgm:pt modelId="{5849EA2A-E5B2-4FDD-B9B3-30DF32B17C63}" type="parTrans" cxnId="{3152E5FE-E965-41CA-92C2-115F8E48917E}">
      <dgm:prSet/>
      <dgm:spPr/>
      <dgm:t>
        <a:bodyPr/>
        <a:lstStyle/>
        <a:p>
          <a:endParaRPr lang="en-US"/>
        </a:p>
      </dgm:t>
    </dgm:pt>
    <dgm:pt modelId="{285BCA39-A64E-4F4D-A00D-25DAC6B90AE6}" type="sibTrans" cxnId="{3152E5FE-E965-41CA-92C2-115F8E48917E}">
      <dgm:prSet/>
      <dgm:spPr/>
      <dgm:t>
        <a:bodyPr/>
        <a:lstStyle/>
        <a:p>
          <a:endParaRPr lang="en-US"/>
        </a:p>
      </dgm:t>
    </dgm:pt>
    <dgm:pt modelId="{264FCBA2-0668-4082-939A-D769F7EA405B}">
      <dgm:prSet/>
      <dgm:spPr/>
      <dgm:t>
        <a:bodyPr/>
        <a:lstStyle/>
        <a:p>
          <a:r>
            <a:rPr lang="en-AU"/>
            <a:t>There are three priority constants. These are Thread.MAX_PRIORITY</a:t>
          </a:r>
          <a:br>
            <a:rPr lang="en-AU"/>
          </a:br>
          <a:r>
            <a:rPr lang="en-AU"/>
            <a:t>Thread.NORM_PRIORITY</a:t>
          </a:r>
          <a:br>
            <a:rPr lang="en-AU"/>
          </a:br>
          <a:r>
            <a:rPr lang="en-AU"/>
            <a:t>Thread.MIN_PRIORITY</a:t>
          </a:r>
          <a:endParaRPr lang="en-US"/>
        </a:p>
      </dgm:t>
    </dgm:pt>
    <dgm:pt modelId="{C0A67AC1-0F8F-4B59-AF72-696CA1178492}" type="parTrans" cxnId="{0DE33D23-0202-46D8-9AB8-8AEA7C5217D0}">
      <dgm:prSet/>
      <dgm:spPr/>
      <dgm:t>
        <a:bodyPr/>
        <a:lstStyle/>
        <a:p>
          <a:endParaRPr lang="en-US"/>
        </a:p>
      </dgm:t>
    </dgm:pt>
    <dgm:pt modelId="{95A7F48D-F4C5-4B1B-8869-856F7AC34236}" type="sibTrans" cxnId="{0DE33D23-0202-46D8-9AB8-8AEA7C5217D0}">
      <dgm:prSet/>
      <dgm:spPr/>
      <dgm:t>
        <a:bodyPr/>
        <a:lstStyle/>
        <a:p>
          <a:endParaRPr lang="en-US"/>
        </a:p>
      </dgm:t>
    </dgm:pt>
    <dgm:pt modelId="{8C812E76-9993-4775-B8A5-324505C088BD}" type="pres">
      <dgm:prSet presAssocID="{0CDC7820-075B-46F3-ADCA-313120C10DB7}" presName="linear" presStyleCnt="0">
        <dgm:presLayoutVars>
          <dgm:animLvl val="lvl"/>
          <dgm:resizeHandles val="exact"/>
        </dgm:presLayoutVars>
      </dgm:prSet>
      <dgm:spPr/>
    </dgm:pt>
    <dgm:pt modelId="{51CCF24D-797F-4220-9C8B-9C3A60BE44CA}" type="pres">
      <dgm:prSet presAssocID="{0E6640F3-3D3D-4FA2-AC16-DF2C851F30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048B3F-BFBE-48F7-9CA6-7DCB540894E2}" type="pres">
      <dgm:prSet presAssocID="{26C6B8AC-3DE3-4046-89A5-AA438BB6DE76}" presName="spacer" presStyleCnt="0"/>
      <dgm:spPr/>
    </dgm:pt>
    <dgm:pt modelId="{2C77A32D-949E-4B04-8E8B-32E946066361}" type="pres">
      <dgm:prSet presAssocID="{B448ED1A-F941-40EF-92D6-F90026F14A9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30BE7E-0CBA-4FE1-B82C-EC9AA03C8F0A}" type="pres">
      <dgm:prSet presAssocID="{7E336C4A-F29F-4E63-BC13-AFFB1422E8A7}" presName="spacer" presStyleCnt="0"/>
      <dgm:spPr/>
    </dgm:pt>
    <dgm:pt modelId="{11A6113D-E410-4E70-B2C1-8C59AA84E04B}" type="pres">
      <dgm:prSet presAssocID="{CA4E657D-3E2A-467B-A251-95F7E5549E3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308484-034E-4059-B1B5-4916D5351E54}" type="pres">
      <dgm:prSet presAssocID="{AA0D4B47-EB6A-41C3-B1D1-D89BDA30460D}" presName="spacer" presStyleCnt="0"/>
      <dgm:spPr/>
    </dgm:pt>
    <dgm:pt modelId="{0EA5C2D6-EEE3-420E-9C02-56AFB52CA5A3}" type="pres">
      <dgm:prSet presAssocID="{638A86DD-F443-4988-8D56-8A32D333D80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42B004-0B8B-48CC-A1B3-616B4E0C6978}" type="pres">
      <dgm:prSet presAssocID="{285BCA39-A64E-4F4D-A00D-25DAC6B90AE6}" presName="spacer" presStyleCnt="0"/>
      <dgm:spPr/>
    </dgm:pt>
    <dgm:pt modelId="{57B70563-72C8-4E71-A0BE-E0F86821A73E}" type="pres">
      <dgm:prSet presAssocID="{264FCBA2-0668-4082-939A-D769F7EA405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DE33D23-0202-46D8-9AB8-8AEA7C5217D0}" srcId="{0CDC7820-075B-46F3-ADCA-313120C10DB7}" destId="{264FCBA2-0668-4082-939A-D769F7EA405B}" srcOrd="4" destOrd="0" parTransId="{C0A67AC1-0F8F-4B59-AF72-696CA1178492}" sibTransId="{95A7F48D-F4C5-4B1B-8869-856F7AC34236}"/>
    <dgm:cxn modelId="{21FE4E63-57A5-464A-ABA9-6FB9AA408503}" srcId="{0CDC7820-075B-46F3-ADCA-313120C10DB7}" destId="{CA4E657D-3E2A-467B-A251-95F7E5549E3F}" srcOrd="2" destOrd="0" parTransId="{75539F1D-B7D0-41CA-B7A9-EDE10FC9F737}" sibTransId="{AA0D4B47-EB6A-41C3-B1D1-D89BDA30460D}"/>
    <dgm:cxn modelId="{DE3D5D70-5342-4B25-8211-53E5929F2C3D}" type="presOf" srcId="{B448ED1A-F941-40EF-92D6-F90026F14A98}" destId="{2C77A32D-949E-4B04-8E8B-32E946066361}" srcOrd="0" destOrd="0" presId="urn:microsoft.com/office/officeart/2005/8/layout/vList2"/>
    <dgm:cxn modelId="{1A417D7B-916A-453C-B860-074526D0D506}" srcId="{0CDC7820-075B-46F3-ADCA-313120C10DB7}" destId="{B448ED1A-F941-40EF-92D6-F90026F14A98}" srcOrd="1" destOrd="0" parTransId="{44FF6A95-CA05-4B10-BF8D-46DC18291397}" sibTransId="{7E336C4A-F29F-4E63-BC13-AFFB1422E8A7}"/>
    <dgm:cxn modelId="{F7DE0D92-6305-4C64-8D38-9F0DBCEA180A}" type="presOf" srcId="{0CDC7820-075B-46F3-ADCA-313120C10DB7}" destId="{8C812E76-9993-4775-B8A5-324505C088BD}" srcOrd="0" destOrd="0" presId="urn:microsoft.com/office/officeart/2005/8/layout/vList2"/>
    <dgm:cxn modelId="{11133694-1392-40B0-AE27-2776D813A9D7}" type="presOf" srcId="{0E6640F3-3D3D-4FA2-AC16-DF2C851F305E}" destId="{51CCF24D-797F-4220-9C8B-9C3A60BE44CA}" srcOrd="0" destOrd="0" presId="urn:microsoft.com/office/officeart/2005/8/layout/vList2"/>
    <dgm:cxn modelId="{7DEB4396-A2A1-4FDB-93C3-C865CB8140ED}" type="presOf" srcId="{638A86DD-F443-4988-8D56-8A32D333D80B}" destId="{0EA5C2D6-EEE3-420E-9C02-56AFB52CA5A3}" srcOrd="0" destOrd="0" presId="urn:microsoft.com/office/officeart/2005/8/layout/vList2"/>
    <dgm:cxn modelId="{1CF658AE-DE81-40D4-8B92-DE20AD57D38B}" type="presOf" srcId="{CA4E657D-3E2A-467B-A251-95F7E5549E3F}" destId="{11A6113D-E410-4E70-B2C1-8C59AA84E04B}" srcOrd="0" destOrd="0" presId="urn:microsoft.com/office/officeart/2005/8/layout/vList2"/>
    <dgm:cxn modelId="{C4AD32D2-D5E1-4CA1-B580-15469E2D738F}" srcId="{0CDC7820-075B-46F3-ADCA-313120C10DB7}" destId="{0E6640F3-3D3D-4FA2-AC16-DF2C851F305E}" srcOrd="0" destOrd="0" parTransId="{C14350EB-98D8-45C4-9812-FD635F49F245}" sibTransId="{26C6B8AC-3DE3-4046-89A5-AA438BB6DE76}"/>
    <dgm:cxn modelId="{691FE7F7-8B11-4D26-9860-7C479D981C11}" type="presOf" srcId="{264FCBA2-0668-4082-939A-D769F7EA405B}" destId="{57B70563-72C8-4E71-A0BE-E0F86821A73E}" srcOrd="0" destOrd="0" presId="urn:microsoft.com/office/officeart/2005/8/layout/vList2"/>
    <dgm:cxn modelId="{3152E5FE-E965-41CA-92C2-115F8E48917E}" srcId="{0CDC7820-075B-46F3-ADCA-313120C10DB7}" destId="{638A86DD-F443-4988-8D56-8A32D333D80B}" srcOrd="3" destOrd="0" parTransId="{5849EA2A-E5B2-4FDD-B9B3-30DF32B17C63}" sibTransId="{285BCA39-A64E-4F4D-A00D-25DAC6B90AE6}"/>
    <dgm:cxn modelId="{B604C815-20E5-4A18-B2A1-842F170BD151}" type="presParOf" srcId="{8C812E76-9993-4775-B8A5-324505C088BD}" destId="{51CCF24D-797F-4220-9C8B-9C3A60BE44CA}" srcOrd="0" destOrd="0" presId="urn:microsoft.com/office/officeart/2005/8/layout/vList2"/>
    <dgm:cxn modelId="{731CCC9D-193A-4123-977C-71EACB8D83C3}" type="presParOf" srcId="{8C812E76-9993-4775-B8A5-324505C088BD}" destId="{D9048B3F-BFBE-48F7-9CA6-7DCB540894E2}" srcOrd="1" destOrd="0" presId="urn:microsoft.com/office/officeart/2005/8/layout/vList2"/>
    <dgm:cxn modelId="{49FBFA1C-CF02-45E3-A75A-575B237EDEC5}" type="presParOf" srcId="{8C812E76-9993-4775-B8A5-324505C088BD}" destId="{2C77A32D-949E-4B04-8E8B-32E946066361}" srcOrd="2" destOrd="0" presId="urn:microsoft.com/office/officeart/2005/8/layout/vList2"/>
    <dgm:cxn modelId="{3B2FC25E-C210-4CC4-A765-31D984EC3875}" type="presParOf" srcId="{8C812E76-9993-4775-B8A5-324505C088BD}" destId="{C030BE7E-0CBA-4FE1-B82C-EC9AA03C8F0A}" srcOrd="3" destOrd="0" presId="urn:microsoft.com/office/officeart/2005/8/layout/vList2"/>
    <dgm:cxn modelId="{879E3342-9F5C-4FD7-95C0-F0DA5EA6E0F0}" type="presParOf" srcId="{8C812E76-9993-4775-B8A5-324505C088BD}" destId="{11A6113D-E410-4E70-B2C1-8C59AA84E04B}" srcOrd="4" destOrd="0" presId="urn:microsoft.com/office/officeart/2005/8/layout/vList2"/>
    <dgm:cxn modelId="{2DEC8941-BE18-40A4-BFAC-967A24F80F2C}" type="presParOf" srcId="{8C812E76-9993-4775-B8A5-324505C088BD}" destId="{02308484-034E-4059-B1B5-4916D5351E54}" srcOrd="5" destOrd="0" presId="urn:microsoft.com/office/officeart/2005/8/layout/vList2"/>
    <dgm:cxn modelId="{6709E1C0-CF1D-404F-A78E-D62851CCF37D}" type="presParOf" srcId="{8C812E76-9993-4775-B8A5-324505C088BD}" destId="{0EA5C2D6-EEE3-420E-9C02-56AFB52CA5A3}" srcOrd="6" destOrd="0" presId="urn:microsoft.com/office/officeart/2005/8/layout/vList2"/>
    <dgm:cxn modelId="{D244F627-9A54-43EB-9F9C-5E1675DE1B9A}" type="presParOf" srcId="{8C812E76-9993-4775-B8A5-324505C088BD}" destId="{4142B004-0B8B-48CC-A1B3-616B4E0C6978}" srcOrd="7" destOrd="0" presId="urn:microsoft.com/office/officeart/2005/8/layout/vList2"/>
    <dgm:cxn modelId="{49D06FE9-9709-489E-8693-FBB3A81B6DBA}" type="presParOf" srcId="{8C812E76-9993-4775-B8A5-324505C088BD}" destId="{57B70563-72C8-4E71-A0BE-E0F86821A73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C1E48C-500C-43C3-88FC-5277158907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31A07D-59C2-402E-B3C6-4BCED5DA77E9}">
      <dgm:prSet/>
      <dgm:spPr/>
      <dgm:t>
        <a:bodyPr/>
        <a:lstStyle/>
        <a:p>
          <a:r>
            <a:rPr lang="en-IE"/>
            <a:t>Threads that compute results and return them are often referred to as </a:t>
          </a:r>
          <a:r>
            <a:rPr lang="en-IE" b="1"/>
            <a:t>Asynchronous Procedures</a:t>
          </a:r>
          <a:endParaRPr lang="en-US"/>
        </a:p>
      </dgm:t>
    </dgm:pt>
    <dgm:pt modelId="{4D7A2536-E0A2-4E32-8751-A2A7D26DB230}" type="parTrans" cxnId="{FFCF578E-207F-475A-8219-C1C61A420B5A}">
      <dgm:prSet/>
      <dgm:spPr/>
      <dgm:t>
        <a:bodyPr/>
        <a:lstStyle/>
        <a:p>
          <a:endParaRPr lang="en-US"/>
        </a:p>
      </dgm:t>
    </dgm:pt>
    <dgm:pt modelId="{906C2431-AB1F-41C5-A584-875DF50FD0A7}" type="sibTrans" cxnId="{FFCF578E-207F-475A-8219-C1C61A420B5A}">
      <dgm:prSet/>
      <dgm:spPr/>
      <dgm:t>
        <a:bodyPr/>
        <a:lstStyle/>
        <a:p>
          <a:endParaRPr lang="en-US"/>
        </a:p>
      </dgm:t>
    </dgm:pt>
    <dgm:pt modelId="{971EDC24-77DF-423C-960C-5C1A72EDA6DE}">
      <dgm:prSet/>
      <dgm:spPr/>
      <dgm:t>
        <a:bodyPr/>
        <a:lstStyle/>
        <a:p>
          <a:r>
            <a:rPr lang="en-IE"/>
            <a:t>Return immediately after invocation</a:t>
          </a:r>
          <a:endParaRPr lang="en-US"/>
        </a:p>
      </dgm:t>
    </dgm:pt>
    <dgm:pt modelId="{21DC3122-5127-472B-839E-EB7E13F201FF}" type="parTrans" cxnId="{E0AAD5E3-8826-4D7C-9D2B-85BC6A3A76A3}">
      <dgm:prSet/>
      <dgm:spPr/>
      <dgm:t>
        <a:bodyPr/>
        <a:lstStyle/>
        <a:p>
          <a:endParaRPr lang="en-US"/>
        </a:p>
      </dgm:t>
    </dgm:pt>
    <dgm:pt modelId="{67A5397B-485C-43E8-B21A-5F5678136631}" type="sibTrans" cxnId="{E0AAD5E3-8826-4D7C-9D2B-85BC6A3A76A3}">
      <dgm:prSet/>
      <dgm:spPr/>
      <dgm:t>
        <a:bodyPr/>
        <a:lstStyle/>
        <a:p>
          <a:endParaRPr lang="en-US"/>
        </a:p>
      </dgm:t>
    </dgm:pt>
    <dgm:pt modelId="{E91CE7C2-6A02-4407-9960-2BBF230DEC29}">
      <dgm:prSet/>
      <dgm:spPr/>
      <dgm:t>
        <a:bodyPr/>
        <a:lstStyle/>
        <a:p>
          <a:r>
            <a:rPr lang="en-IE"/>
            <a:t>Caller and called run in parallel</a:t>
          </a:r>
          <a:endParaRPr lang="en-US"/>
        </a:p>
      </dgm:t>
    </dgm:pt>
    <dgm:pt modelId="{6FF4B133-9005-4B7E-A7C6-1BC07240947F}" type="parTrans" cxnId="{64754C1D-23C7-404F-AE24-813A0F2D2D96}">
      <dgm:prSet/>
      <dgm:spPr/>
      <dgm:t>
        <a:bodyPr/>
        <a:lstStyle/>
        <a:p>
          <a:endParaRPr lang="en-US"/>
        </a:p>
      </dgm:t>
    </dgm:pt>
    <dgm:pt modelId="{C638C3BF-8614-4AD3-AA25-DCCABEE1BAF9}" type="sibTrans" cxnId="{64754C1D-23C7-404F-AE24-813A0F2D2D96}">
      <dgm:prSet/>
      <dgm:spPr/>
      <dgm:t>
        <a:bodyPr/>
        <a:lstStyle/>
        <a:p>
          <a:endParaRPr lang="en-US"/>
        </a:p>
      </dgm:t>
    </dgm:pt>
    <dgm:pt modelId="{CF0FE7A2-14FD-42CA-94F9-D7870A919347}">
      <dgm:prSet/>
      <dgm:spPr/>
      <dgm:t>
        <a:bodyPr/>
        <a:lstStyle/>
        <a:p>
          <a:r>
            <a:rPr lang="en-IE"/>
            <a:t>Example</a:t>
          </a:r>
          <a:endParaRPr lang="en-US"/>
        </a:p>
      </dgm:t>
    </dgm:pt>
    <dgm:pt modelId="{79A61952-9EB0-48C2-BDA4-34AF0548E4D4}" type="parTrans" cxnId="{EBC393B8-C44B-456A-9EE7-9C6699C3D69A}">
      <dgm:prSet/>
      <dgm:spPr/>
      <dgm:t>
        <a:bodyPr/>
        <a:lstStyle/>
        <a:p>
          <a:endParaRPr lang="en-US"/>
        </a:p>
      </dgm:t>
    </dgm:pt>
    <dgm:pt modelId="{C64365D4-72B7-48E7-A127-38BBF7A6FF69}" type="sibTrans" cxnId="{EBC393B8-C44B-456A-9EE7-9C6699C3D69A}">
      <dgm:prSet/>
      <dgm:spPr/>
      <dgm:t>
        <a:bodyPr/>
        <a:lstStyle/>
        <a:p>
          <a:endParaRPr lang="en-US"/>
        </a:p>
      </dgm:t>
    </dgm:pt>
    <dgm:pt modelId="{D88A37B9-250D-409A-8B12-9BB54699D410}">
      <dgm:prSet/>
      <dgm:spPr/>
      <dgm:t>
        <a:bodyPr/>
        <a:lstStyle/>
        <a:p>
          <a:r>
            <a:rPr lang="en-IE"/>
            <a:t>Calculate sum of elements in array and return result</a:t>
          </a:r>
          <a:endParaRPr lang="en-US"/>
        </a:p>
      </dgm:t>
    </dgm:pt>
    <dgm:pt modelId="{CB3DC7BE-B206-4CF2-AABC-AAD63364A17C}" type="parTrans" cxnId="{F8727A8E-2E23-42F1-9B40-30039AB6D8E7}">
      <dgm:prSet/>
      <dgm:spPr/>
      <dgm:t>
        <a:bodyPr/>
        <a:lstStyle/>
        <a:p>
          <a:endParaRPr lang="en-US"/>
        </a:p>
      </dgm:t>
    </dgm:pt>
    <dgm:pt modelId="{B40DDACF-EEE4-46E9-ABD5-9B239318C4EB}" type="sibTrans" cxnId="{F8727A8E-2E23-42F1-9B40-30039AB6D8E7}">
      <dgm:prSet/>
      <dgm:spPr/>
      <dgm:t>
        <a:bodyPr/>
        <a:lstStyle/>
        <a:p>
          <a:endParaRPr lang="en-US"/>
        </a:p>
      </dgm:t>
    </dgm:pt>
    <dgm:pt modelId="{E0B5487D-42E8-4F77-A57A-2C5D3CE3189D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B8330B2C-F8EC-43E0-B23B-A98BEF66F9E4}" type="parTrans" cxnId="{2FDE3647-A3B5-45CE-856C-F8347D59EE1D}">
      <dgm:prSet/>
      <dgm:spPr/>
      <dgm:t>
        <a:bodyPr/>
        <a:lstStyle/>
        <a:p>
          <a:endParaRPr lang="en-US"/>
        </a:p>
      </dgm:t>
    </dgm:pt>
    <dgm:pt modelId="{51AA1FC2-8A94-4CA2-954E-9504D93A6E8E}" type="sibTrans" cxnId="{2FDE3647-A3B5-45CE-856C-F8347D59EE1D}">
      <dgm:prSet/>
      <dgm:spPr/>
      <dgm:t>
        <a:bodyPr/>
        <a:lstStyle/>
        <a:p>
          <a:endParaRPr lang="en-US"/>
        </a:p>
      </dgm:t>
    </dgm:pt>
    <dgm:pt modelId="{E3A1002C-E402-4355-A731-C6E7BA8CBF1C}">
      <dgm:prSet/>
      <dgm:spPr/>
      <dgm:t>
        <a:bodyPr/>
        <a:lstStyle/>
        <a:p>
          <a:r>
            <a:rPr lang="en-US"/>
            <a:t>Extend the Thread class and add a public method, say getResult(),  that returns the result of the computation</a:t>
          </a:r>
        </a:p>
      </dgm:t>
    </dgm:pt>
    <dgm:pt modelId="{E657F329-D864-4525-80D7-06CA220CE901}" type="parTrans" cxnId="{D3F6F7B4-99EE-49CA-BA2C-9762B8D8FEAA}">
      <dgm:prSet/>
      <dgm:spPr/>
      <dgm:t>
        <a:bodyPr/>
        <a:lstStyle/>
        <a:p>
          <a:endParaRPr lang="en-US"/>
        </a:p>
      </dgm:t>
    </dgm:pt>
    <dgm:pt modelId="{469FA1D3-451B-45A4-AE79-CE1494320D6D}" type="sibTrans" cxnId="{D3F6F7B4-99EE-49CA-BA2C-9762B8D8FEAA}">
      <dgm:prSet/>
      <dgm:spPr/>
      <dgm:t>
        <a:bodyPr/>
        <a:lstStyle/>
        <a:p>
          <a:endParaRPr lang="en-US"/>
        </a:p>
      </dgm:t>
    </dgm:pt>
    <dgm:pt modelId="{0FE6D3B6-FEDB-447A-A61A-620CEDE22F59}" type="pres">
      <dgm:prSet presAssocID="{28C1E48C-500C-43C3-88FC-52771589076C}" presName="root" presStyleCnt="0">
        <dgm:presLayoutVars>
          <dgm:dir/>
          <dgm:resizeHandles val="exact"/>
        </dgm:presLayoutVars>
      </dgm:prSet>
      <dgm:spPr/>
    </dgm:pt>
    <dgm:pt modelId="{FE2E284C-51EA-485D-A59D-FDC11581C230}" type="pres">
      <dgm:prSet presAssocID="{9131A07D-59C2-402E-B3C6-4BCED5DA77E9}" presName="compNode" presStyleCnt="0"/>
      <dgm:spPr/>
    </dgm:pt>
    <dgm:pt modelId="{AC2D3E35-BB70-4129-BE9F-A28517D42ACC}" type="pres">
      <dgm:prSet presAssocID="{9131A07D-59C2-402E-B3C6-4BCED5DA77E9}" presName="bgRect" presStyleLbl="bgShp" presStyleIdx="0" presStyleCnt="4"/>
      <dgm:spPr/>
    </dgm:pt>
    <dgm:pt modelId="{D3BA9993-5D2C-453C-9BC3-A407CC8E408E}" type="pres">
      <dgm:prSet presAssocID="{9131A07D-59C2-402E-B3C6-4BCED5DA77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AE0ED93-95EF-4254-97EE-4005723E1355}" type="pres">
      <dgm:prSet presAssocID="{9131A07D-59C2-402E-B3C6-4BCED5DA77E9}" presName="spaceRect" presStyleCnt="0"/>
      <dgm:spPr/>
    </dgm:pt>
    <dgm:pt modelId="{3DA4316C-AAB4-480C-9DDD-E9041677ADAC}" type="pres">
      <dgm:prSet presAssocID="{9131A07D-59C2-402E-B3C6-4BCED5DA77E9}" presName="parTx" presStyleLbl="revTx" presStyleIdx="0" presStyleCnt="7">
        <dgm:presLayoutVars>
          <dgm:chMax val="0"/>
          <dgm:chPref val="0"/>
        </dgm:presLayoutVars>
      </dgm:prSet>
      <dgm:spPr/>
    </dgm:pt>
    <dgm:pt modelId="{D0B617D8-B5D0-4C7E-8F91-CB4DFDC9A1E7}" type="pres">
      <dgm:prSet presAssocID="{9131A07D-59C2-402E-B3C6-4BCED5DA77E9}" presName="desTx" presStyleLbl="revTx" presStyleIdx="1" presStyleCnt="7">
        <dgm:presLayoutVars/>
      </dgm:prSet>
      <dgm:spPr/>
    </dgm:pt>
    <dgm:pt modelId="{1362E365-0C1E-44A7-A993-594860D8E597}" type="pres">
      <dgm:prSet presAssocID="{906C2431-AB1F-41C5-A584-875DF50FD0A7}" presName="sibTrans" presStyleCnt="0"/>
      <dgm:spPr/>
    </dgm:pt>
    <dgm:pt modelId="{3B12D01B-9A46-4D82-8BEF-AFAD38852340}" type="pres">
      <dgm:prSet presAssocID="{E91CE7C2-6A02-4407-9960-2BBF230DEC29}" presName="compNode" presStyleCnt="0"/>
      <dgm:spPr/>
    </dgm:pt>
    <dgm:pt modelId="{1DF1402D-840B-4CD7-8B29-410CF310DE0A}" type="pres">
      <dgm:prSet presAssocID="{E91CE7C2-6A02-4407-9960-2BBF230DEC29}" presName="bgRect" presStyleLbl="bgShp" presStyleIdx="1" presStyleCnt="4"/>
      <dgm:spPr/>
    </dgm:pt>
    <dgm:pt modelId="{88DDCD40-DCAF-4CB8-B467-9885359AFE6E}" type="pres">
      <dgm:prSet presAssocID="{E91CE7C2-6A02-4407-9960-2BBF230DEC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5EDDA82-7387-40A1-BE3F-2A2F835DCBE6}" type="pres">
      <dgm:prSet presAssocID="{E91CE7C2-6A02-4407-9960-2BBF230DEC29}" presName="spaceRect" presStyleCnt="0"/>
      <dgm:spPr/>
    </dgm:pt>
    <dgm:pt modelId="{1FDF2A38-C9CC-4C6C-A52C-1739D08B506D}" type="pres">
      <dgm:prSet presAssocID="{E91CE7C2-6A02-4407-9960-2BBF230DEC29}" presName="parTx" presStyleLbl="revTx" presStyleIdx="2" presStyleCnt="7">
        <dgm:presLayoutVars>
          <dgm:chMax val="0"/>
          <dgm:chPref val="0"/>
        </dgm:presLayoutVars>
      </dgm:prSet>
      <dgm:spPr/>
    </dgm:pt>
    <dgm:pt modelId="{F6AE4F3C-EBEB-46C9-8C32-72594F062841}" type="pres">
      <dgm:prSet presAssocID="{C638C3BF-8614-4AD3-AA25-DCCABEE1BAF9}" presName="sibTrans" presStyleCnt="0"/>
      <dgm:spPr/>
    </dgm:pt>
    <dgm:pt modelId="{55E1CACC-7DF5-4AD6-8FEF-2756EAE4D163}" type="pres">
      <dgm:prSet presAssocID="{CF0FE7A2-14FD-42CA-94F9-D7870A919347}" presName="compNode" presStyleCnt="0"/>
      <dgm:spPr/>
    </dgm:pt>
    <dgm:pt modelId="{A592FC2A-2522-4247-8142-996FEEE68AB7}" type="pres">
      <dgm:prSet presAssocID="{CF0FE7A2-14FD-42CA-94F9-D7870A919347}" presName="bgRect" presStyleLbl="bgShp" presStyleIdx="2" presStyleCnt="4"/>
      <dgm:spPr/>
    </dgm:pt>
    <dgm:pt modelId="{36837AEE-AB42-448E-8CDE-124DA8A8FFA6}" type="pres">
      <dgm:prSet presAssocID="{CF0FE7A2-14FD-42CA-94F9-D7870A9193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94C116-CC12-4995-97C8-25BF255EDC9B}" type="pres">
      <dgm:prSet presAssocID="{CF0FE7A2-14FD-42CA-94F9-D7870A919347}" presName="spaceRect" presStyleCnt="0"/>
      <dgm:spPr/>
    </dgm:pt>
    <dgm:pt modelId="{0A77103F-1A58-4138-ACF1-7E24BF34EBF7}" type="pres">
      <dgm:prSet presAssocID="{CF0FE7A2-14FD-42CA-94F9-D7870A919347}" presName="parTx" presStyleLbl="revTx" presStyleIdx="3" presStyleCnt="7">
        <dgm:presLayoutVars>
          <dgm:chMax val="0"/>
          <dgm:chPref val="0"/>
        </dgm:presLayoutVars>
      </dgm:prSet>
      <dgm:spPr/>
    </dgm:pt>
    <dgm:pt modelId="{6E8FDE16-816A-4B23-8555-3EE5C4B5E6D7}" type="pres">
      <dgm:prSet presAssocID="{CF0FE7A2-14FD-42CA-94F9-D7870A919347}" presName="desTx" presStyleLbl="revTx" presStyleIdx="4" presStyleCnt="7">
        <dgm:presLayoutVars/>
      </dgm:prSet>
      <dgm:spPr/>
    </dgm:pt>
    <dgm:pt modelId="{EF57F294-2557-4A53-B2B7-C197D07F7550}" type="pres">
      <dgm:prSet presAssocID="{C64365D4-72B7-48E7-A127-38BBF7A6FF69}" presName="sibTrans" presStyleCnt="0"/>
      <dgm:spPr/>
    </dgm:pt>
    <dgm:pt modelId="{1C46B418-1E13-498C-88FD-D397A2E52F87}" type="pres">
      <dgm:prSet presAssocID="{E0B5487D-42E8-4F77-A57A-2C5D3CE3189D}" presName="compNode" presStyleCnt="0"/>
      <dgm:spPr/>
    </dgm:pt>
    <dgm:pt modelId="{31A7E426-BFD8-4607-B8C3-5C09F3508EEC}" type="pres">
      <dgm:prSet presAssocID="{E0B5487D-42E8-4F77-A57A-2C5D3CE3189D}" presName="bgRect" presStyleLbl="bgShp" presStyleIdx="3" presStyleCnt="4"/>
      <dgm:spPr/>
    </dgm:pt>
    <dgm:pt modelId="{18D0AF30-03DB-4243-A484-D9F5655BD181}" type="pres">
      <dgm:prSet presAssocID="{E0B5487D-42E8-4F77-A57A-2C5D3CE318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80929A-3BCA-4489-AE04-37CDEBD19E38}" type="pres">
      <dgm:prSet presAssocID="{E0B5487D-42E8-4F77-A57A-2C5D3CE3189D}" presName="spaceRect" presStyleCnt="0"/>
      <dgm:spPr/>
    </dgm:pt>
    <dgm:pt modelId="{867262F0-268C-46A5-B395-25B9953E16A1}" type="pres">
      <dgm:prSet presAssocID="{E0B5487D-42E8-4F77-A57A-2C5D3CE3189D}" presName="parTx" presStyleLbl="revTx" presStyleIdx="5" presStyleCnt="7">
        <dgm:presLayoutVars>
          <dgm:chMax val="0"/>
          <dgm:chPref val="0"/>
        </dgm:presLayoutVars>
      </dgm:prSet>
      <dgm:spPr/>
    </dgm:pt>
    <dgm:pt modelId="{6107AC61-9A76-4966-AF3B-4ABB4DEC1924}" type="pres">
      <dgm:prSet presAssocID="{E0B5487D-42E8-4F77-A57A-2C5D3CE3189D}" presName="desTx" presStyleLbl="revTx" presStyleIdx="6" presStyleCnt="7">
        <dgm:presLayoutVars/>
      </dgm:prSet>
      <dgm:spPr/>
    </dgm:pt>
  </dgm:ptLst>
  <dgm:cxnLst>
    <dgm:cxn modelId="{FE6A4501-9B18-41E4-AA69-B8F24E52D956}" type="presOf" srcId="{9131A07D-59C2-402E-B3C6-4BCED5DA77E9}" destId="{3DA4316C-AAB4-480C-9DDD-E9041677ADAC}" srcOrd="0" destOrd="0" presId="urn:microsoft.com/office/officeart/2018/2/layout/IconVerticalSolidList"/>
    <dgm:cxn modelId="{64754C1D-23C7-404F-AE24-813A0F2D2D96}" srcId="{28C1E48C-500C-43C3-88FC-52771589076C}" destId="{E91CE7C2-6A02-4407-9960-2BBF230DEC29}" srcOrd="1" destOrd="0" parTransId="{6FF4B133-9005-4B7E-A7C6-1BC07240947F}" sibTransId="{C638C3BF-8614-4AD3-AA25-DCCABEE1BAF9}"/>
    <dgm:cxn modelId="{1438F239-FE16-459D-BE07-1B4873027CEA}" type="presOf" srcId="{28C1E48C-500C-43C3-88FC-52771589076C}" destId="{0FE6D3B6-FEDB-447A-A61A-620CEDE22F59}" srcOrd="0" destOrd="0" presId="urn:microsoft.com/office/officeart/2018/2/layout/IconVerticalSolidList"/>
    <dgm:cxn modelId="{2FDE3647-A3B5-45CE-856C-F8347D59EE1D}" srcId="{28C1E48C-500C-43C3-88FC-52771589076C}" destId="{E0B5487D-42E8-4F77-A57A-2C5D3CE3189D}" srcOrd="3" destOrd="0" parTransId="{B8330B2C-F8EC-43E0-B23B-A98BEF66F9E4}" sibTransId="{51AA1FC2-8A94-4CA2-954E-9504D93A6E8E}"/>
    <dgm:cxn modelId="{A790446C-4C8C-4868-9176-D6943EA59CB6}" type="presOf" srcId="{971EDC24-77DF-423C-960C-5C1A72EDA6DE}" destId="{D0B617D8-B5D0-4C7E-8F91-CB4DFDC9A1E7}" srcOrd="0" destOrd="0" presId="urn:microsoft.com/office/officeart/2018/2/layout/IconVerticalSolidList"/>
    <dgm:cxn modelId="{F01CF473-EDCB-4958-A4BC-5F35770B03E7}" type="presOf" srcId="{E0B5487D-42E8-4F77-A57A-2C5D3CE3189D}" destId="{867262F0-268C-46A5-B395-25B9953E16A1}" srcOrd="0" destOrd="0" presId="urn:microsoft.com/office/officeart/2018/2/layout/IconVerticalSolidList"/>
    <dgm:cxn modelId="{5DF5AC82-850B-43EA-8386-35BEE813B9B1}" type="presOf" srcId="{E3A1002C-E402-4355-A731-C6E7BA8CBF1C}" destId="{6107AC61-9A76-4966-AF3B-4ABB4DEC1924}" srcOrd="0" destOrd="0" presId="urn:microsoft.com/office/officeart/2018/2/layout/IconVerticalSolidList"/>
    <dgm:cxn modelId="{FFCF578E-207F-475A-8219-C1C61A420B5A}" srcId="{28C1E48C-500C-43C3-88FC-52771589076C}" destId="{9131A07D-59C2-402E-B3C6-4BCED5DA77E9}" srcOrd="0" destOrd="0" parTransId="{4D7A2536-E0A2-4E32-8751-A2A7D26DB230}" sibTransId="{906C2431-AB1F-41C5-A584-875DF50FD0A7}"/>
    <dgm:cxn modelId="{F8727A8E-2E23-42F1-9B40-30039AB6D8E7}" srcId="{CF0FE7A2-14FD-42CA-94F9-D7870A919347}" destId="{D88A37B9-250D-409A-8B12-9BB54699D410}" srcOrd="0" destOrd="0" parTransId="{CB3DC7BE-B206-4CF2-AABC-AAD63364A17C}" sibTransId="{B40DDACF-EEE4-46E9-ABD5-9B239318C4EB}"/>
    <dgm:cxn modelId="{D3F6F7B4-99EE-49CA-BA2C-9762B8D8FEAA}" srcId="{E0B5487D-42E8-4F77-A57A-2C5D3CE3189D}" destId="{E3A1002C-E402-4355-A731-C6E7BA8CBF1C}" srcOrd="0" destOrd="0" parTransId="{E657F329-D864-4525-80D7-06CA220CE901}" sibTransId="{469FA1D3-451B-45A4-AE79-CE1494320D6D}"/>
    <dgm:cxn modelId="{EBC393B8-C44B-456A-9EE7-9C6699C3D69A}" srcId="{28C1E48C-500C-43C3-88FC-52771589076C}" destId="{CF0FE7A2-14FD-42CA-94F9-D7870A919347}" srcOrd="2" destOrd="0" parTransId="{79A61952-9EB0-48C2-BDA4-34AF0548E4D4}" sibTransId="{C64365D4-72B7-48E7-A127-38BBF7A6FF69}"/>
    <dgm:cxn modelId="{293886C7-EBF9-4667-8FBB-49BE14A719E9}" type="presOf" srcId="{E91CE7C2-6A02-4407-9960-2BBF230DEC29}" destId="{1FDF2A38-C9CC-4C6C-A52C-1739D08B506D}" srcOrd="0" destOrd="0" presId="urn:microsoft.com/office/officeart/2018/2/layout/IconVerticalSolidList"/>
    <dgm:cxn modelId="{ECC095D1-4F30-4836-BB3E-4DA87E6292B1}" type="presOf" srcId="{CF0FE7A2-14FD-42CA-94F9-D7870A919347}" destId="{0A77103F-1A58-4138-ACF1-7E24BF34EBF7}" srcOrd="0" destOrd="0" presId="urn:microsoft.com/office/officeart/2018/2/layout/IconVerticalSolidList"/>
    <dgm:cxn modelId="{E0AAD5E3-8826-4D7C-9D2B-85BC6A3A76A3}" srcId="{9131A07D-59C2-402E-B3C6-4BCED5DA77E9}" destId="{971EDC24-77DF-423C-960C-5C1A72EDA6DE}" srcOrd="0" destOrd="0" parTransId="{21DC3122-5127-472B-839E-EB7E13F201FF}" sibTransId="{67A5397B-485C-43E8-B21A-5F5678136631}"/>
    <dgm:cxn modelId="{7EB055F8-474D-47EB-9031-22B6C07DD1AC}" type="presOf" srcId="{D88A37B9-250D-409A-8B12-9BB54699D410}" destId="{6E8FDE16-816A-4B23-8555-3EE5C4B5E6D7}" srcOrd="0" destOrd="0" presId="urn:microsoft.com/office/officeart/2018/2/layout/IconVerticalSolidList"/>
    <dgm:cxn modelId="{CE4A65B3-576C-4671-9868-370EB7DE6D0F}" type="presParOf" srcId="{0FE6D3B6-FEDB-447A-A61A-620CEDE22F59}" destId="{FE2E284C-51EA-485D-A59D-FDC11581C230}" srcOrd="0" destOrd="0" presId="urn:microsoft.com/office/officeart/2018/2/layout/IconVerticalSolidList"/>
    <dgm:cxn modelId="{34CBB61A-1843-4161-9EC6-020B407F337C}" type="presParOf" srcId="{FE2E284C-51EA-485D-A59D-FDC11581C230}" destId="{AC2D3E35-BB70-4129-BE9F-A28517D42ACC}" srcOrd="0" destOrd="0" presId="urn:microsoft.com/office/officeart/2018/2/layout/IconVerticalSolidList"/>
    <dgm:cxn modelId="{60AD3211-DA97-4288-A9F4-D5B573F40CDB}" type="presParOf" srcId="{FE2E284C-51EA-485D-A59D-FDC11581C230}" destId="{D3BA9993-5D2C-453C-9BC3-A407CC8E408E}" srcOrd="1" destOrd="0" presId="urn:microsoft.com/office/officeart/2018/2/layout/IconVerticalSolidList"/>
    <dgm:cxn modelId="{532E3EAB-3402-4B67-A8ED-63871824FF34}" type="presParOf" srcId="{FE2E284C-51EA-485D-A59D-FDC11581C230}" destId="{6AE0ED93-95EF-4254-97EE-4005723E1355}" srcOrd="2" destOrd="0" presId="urn:microsoft.com/office/officeart/2018/2/layout/IconVerticalSolidList"/>
    <dgm:cxn modelId="{6AFCFC47-1E9C-4DF5-AE65-92F627DC2BB0}" type="presParOf" srcId="{FE2E284C-51EA-485D-A59D-FDC11581C230}" destId="{3DA4316C-AAB4-480C-9DDD-E9041677ADAC}" srcOrd="3" destOrd="0" presId="urn:microsoft.com/office/officeart/2018/2/layout/IconVerticalSolidList"/>
    <dgm:cxn modelId="{8401AFA9-52B1-40F8-B6E1-C3BBB49532B9}" type="presParOf" srcId="{FE2E284C-51EA-485D-A59D-FDC11581C230}" destId="{D0B617D8-B5D0-4C7E-8F91-CB4DFDC9A1E7}" srcOrd="4" destOrd="0" presId="urn:microsoft.com/office/officeart/2018/2/layout/IconVerticalSolidList"/>
    <dgm:cxn modelId="{A6C2A12D-5015-4D12-B709-BBAA76C729EC}" type="presParOf" srcId="{0FE6D3B6-FEDB-447A-A61A-620CEDE22F59}" destId="{1362E365-0C1E-44A7-A993-594860D8E597}" srcOrd="1" destOrd="0" presId="urn:microsoft.com/office/officeart/2018/2/layout/IconVerticalSolidList"/>
    <dgm:cxn modelId="{021C0435-5F82-4947-AFCC-5B5C0B22A8F5}" type="presParOf" srcId="{0FE6D3B6-FEDB-447A-A61A-620CEDE22F59}" destId="{3B12D01B-9A46-4D82-8BEF-AFAD38852340}" srcOrd="2" destOrd="0" presId="urn:microsoft.com/office/officeart/2018/2/layout/IconVerticalSolidList"/>
    <dgm:cxn modelId="{6A59F4F7-6B53-4D41-A793-875C921E771B}" type="presParOf" srcId="{3B12D01B-9A46-4D82-8BEF-AFAD38852340}" destId="{1DF1402D-840B-4CD7-8B29-410CF310DE0A}" srcOrd="0" destOrd="0" presId="urn:microsoft.com/office/officeart/2018/2/layout/IconVerticalSolidList"/>
    <dgm:cxn modelId="{D2572466-1FAE-473D-92D1-6373D1A9BABB}" type="presParOf" srcId="{3B12D01B-9A46-4D82-8BEF-AFAD38852340}" destId="{88DDCD40-DCAF-4CB8-B467-9885359AFE6E}" srcOrd="1" destOrd="0" presId="urn:microsoft.com/office/officeart/2018/2/layout/IconVerticalSolidList"/>
    <dgm:cxn modelId="{AB9A4186-9235-49E3-8B79-9325DCD36896}" type="presParOf" srcId="{3B12D01B-9A46-4D82-8BEF-AFAD38852340}" destId="{25EDDA82-7387-40A1-BE3F-2A2F835DCBE6}" srcOrd="2" destOrd="0" presId="urn:microsoft.com/office/officeart/2018/2/layout/IconVerticalSolidList"/>
    <dgm:cxn modelId="{063DEA48-741D-421B-A99B-04A1D72EB9B3}" type="presParOf" srcId="{3B12D01B-9A46-4D82-8BEF-AFAD38852340}" destId="{1FDF2A38-C9CC-4C6C-A52C-1739D08B506D}" srcOrd="3" destOrd="0" presId="urn:microsoft.com/office/officeart/2018/2/layout/IconVerticalSolidList"/>
    <dgm:cxn modelId="{33E86A54-05AD-4A87-AAD8-724A48087769}" type="presParOf" srcId="{0FE6D3B6-FEDB-447A-A61A-620CEDE22F59}" destId="{F6AE4F3C-EBEB-46C9-8C32-72594F062841}" srcOrd="3" destOrd="0" presId="urn:microsoft.com/office/officeart/2018/2/layout/IconVerticalSolidList"/>
    <dgm:cxn modelId="{EAB0471B-9021-4BE5-AFDA-ACA02DBCAA46}" type="presParOf" srcId="{0FE6D3B6-FEDB-447A-A61A-620CEDE22F59}" destId="{55E1CACC-7DF5-4AD6-8FEF-2756EAE4D163}" srcOrd="4" destOrd="0" presId="urn:microsoft.com/office/officeart/2018/2/layout/IconVerticalSolidList"/>
    <dgm:cxn modelId="{556B0283-EFD1-4C50-A8DF-2580E69BC2E9}" type="presParOf" srcId="{55E1CACC-7DF5-4AD6-8FEF-2756EAE4D163}" destId="{A592FC2A-2522-4247-8142-996FEEE68AB7}" srcOrd="0" destOrd="0" presId="urn:microsoft.com/office/officeart/2018/2/layout/IconVerticalSolidList"/>
    <dgm:cxn modelId="{A3CCB3AE-CDA8-4BA7-B25C-7758FB0B5B97}" type="presParOf" srcId="{55E1CACC-7DF5-4AD6-8FEF-2756EAE4D163}" destId="{36837AEE-AB42-448E-8CDE-124DA8A8FFA6}" srcOrd="1" destOrd="0" presId="urn:microsoft.com/office/officeart/2018/2/layout/IconVerticalSolidList"/>
    <dgm:cxn modelId="{71C48960-E7DA-4737-ADC1-AC8110EF6FBD}" type="presParOf" srcId="{55E1CACC-7DF5-4AD6-8FEF-2756EAE4D163}" destId="{D394C116-CC12-4995-97C8-25BF255EDC9B}" srcOrd="2" destOrd="0" presId="urn:microsoft.com/office/officeart/2018/2/layout/IconVerticalSolidList"/>
    <dgm:cxn modelId="{908DB146-5756-4AAB-9D94-8F8AAA864F89}" type="presParOf" srcId="{55E1CACC-7DF5-4AD6-8FEF-2756EAE4D163}" destId="{0A77103F-1A58-4138-ACF1-7E24BF34EBF7}" srcOrd="3" destOrd="0" presId="urn:microsoft.com/office/officeart/2018/2/layout/IconVerticalSolidList"/>
    <dgm:cxn modelId="{760DE3D9-4813-47E5-BB60-BA89CA6CB49A}" type="presParOf" srcId="{55E1CACC-7DF5-4AD6-8FEF-2756EAE4D163}" destId="{6E8FDE16-816A-4B23-8555-3EE5C4B5E6D7}" srcOrd="4" destOrd="0" presId="urn:microsoft.com/office/officeart/2018/2/layout/IconVerticalSolidList"/>
    <dgm:cxn modelId="{3B9697E1-2FAF-4102-A1EC-E518C5D7B6D7}" type="presParOf" srcId="{0FE6D3B6-FEDB-447A-A61A-620CEDE22F59}" destId="{EF57F294-2557-4A53-B2B7-C197D07F7550}" srcOrd="5" destOrd="0" presId="urn:microsoft.com/office/officeart/2018/2/layout/IconVerticalSolidList"/>
    <dgm:cxn modelId="{28831769-247C-491B-832B-5E88BFD50AF7}" type="presParOf" srcId="{0FE6D3B6-FEDB-447A-A61A-620CEDE22F59}" destId="{1C46B418-1E13-498C-88FD-D397A2E52F87}" srcOrd="6" destOrd="0" presId="urn:microsoft.com/office/officeart/2018/2/layout/IconVerticalSolidList"/>
    <dgm:cxn modelId="{DBAD37DC-DAF0-4DF6-B16F-904CAA1C8BBE}" type="presParOf" srcId="{1C46B418-1E13-498C-88FD-D397A2E52F87}" destId="{31A7E426-BFD8-4607-B8C3-5C09F3508EEC}" srcOrd="0" destOrd="0" presId="urn:microsoft.com/office/officeart/2018/2/layout/IconVerticalSolidList"/>
    <dgm:cxn modelId="{09EA6841-FA17-499D-8E5D-02829592901E}" type="presParOf" srcId="{1C46B418-1E13-498C-88FD-D397A2E52F87}" destId="{18D0AF30-03DB-4243-A484-D9F5655BD181}" srcOrd="1" destOrd="0" presId="urn:microsoft.com/office/officeart/2018/2/layout/IconVerticalSolidList"/>
    <dgm:cxn modelId="{B0C037CA-B649-482B-B35F-77262D254E08}" type="presParOf" srcId="{1C46B418-1E13-498C-88FD-D397A2E52F87}" destId="{B180929A-3BCA-4489-AE04-37CDEBD19E38}" srcOrd="2" destOrd="0" presId="urn:microsoft.com/office/officeart/2018/2/layout/IconVerticalSolidList"/>
    <dgm:cxn modelId="{F4027A8D-819E-41D3-A0D9-21E9B9CF17FD}" type="presParOf" srcId="{1C46B418-1E13-498C-88FD-D397A2E52F87}" destId="{867262F0-268C-46A5-B395-25B9953E16A1}" srcOrd="3" destOrd="0" presId="urn:microsoft.com/office/officeart/2018/2/layout/IconVerticalSolidList"/>
    <dgm:cxn modelId="{307515C3-67E8-40EF-9EC5-96C6C8641290}" type="presParOf" srcId="{1C46B418-1E13-498C-88FD-D397A2E52F87}" destId="{6107AC61-9A76-4966-AF3B-4ABB4DEC19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1C7F77-B925-4BB5-9E7C-A35464694B1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0E3093-516E-4668-AC91-EA09EB497682}">
      <dgm:prSet/>
      <dgm:spPr/>
      <dgm:t>
        <a:bodyPr/>
        <a:lstStyle/>
        <a:p>
          <a:r>
            <a:rPr lang="en-IE"/>
            <a:t>Why</a:t>
          </a:r>
          <a:endParaRPr lang="en-US"/>
        </a:p>
      </dgm:t>
    </dgm:pt>
    <dgm:pt modelId="{0EB70766-12B2-44EB-8D9F-0776E853B0BD}" type="parTrans" cxnId="{D4804494-1B9D-4AF8-9D34-A640378B2546}">
      <dgm:prSet/>
      <dgm:spPr/>
      <dgm:t>
        <a:bodyPr/>
        <a:lstStyle/>
        <a:p>
          <a:endParaRPr lang="en-US"/>
        </a:p>
      </dgm:t>
    </dgm:pt>
    <dgm:pt modelId="{34935471-CDE1-458A-A6D2-E51E5EC92696}" type="sibTrans" cxnId="{D4804494-1B9D-4AF8-9D34-A640378B2546}">
      <dgm:prSet/>
      <dgm:spPr/>
      <dgm:t>
        <a:bodyPr/>
        <a:lstStyle/>
        <a:p>
          <a:endParaRPr lang="en-US"/>
        </a:p>
      </dgm:t>
    </dgm:pt>
    <dgm:pt modelId="{68C90C3C-A333-41D6-A76C-FB94C3D80925}">
      <dgm:prSet/>
      <dgm:spPr/>
      <dgm:t>
        <a:bodyPr/>
        <a:lstStyle/>
        <a:p>
          <a:pPr algn="l"/>
          <a:r>
            <a:rPr lang="en-IE" dirty="0"/>
            <a:t>To break a program down into more distinct executable parts to use Context Switching at processor level</a:t>
          </a:r>
          <a:endParaRPr lang="en-US" dirty="0"/>
        </a:p>
      </dgm:t>
    </dgm:pt>
    <dgm:pt modelId="{880E7517-9019-47B8-8468-769FFD7CC1FC}" type="parTrans" cxnId="{B7B0F955-0F82-43F7-9D95-42F2D9DD1487}">
      <dgm:prSet/>
      <dgm:spPr/>
      <dgm:t>
        <a:bodyPr/>
        <a:lstStyle/>
        <a:p>
          <a:endParaRPr lang="en-US"/>
        </a:p>
      </dgm:t>
    </dgm:pt>
    <dgm:pt modelId="{6BB20A43-86AE-4EF4-93B8-563E0ECDA29B}" type="sibTrans" cxnId="{B7B0F955-0F82-43F7-9D95-42F2D9DD1487}">
      <dgm:prSet/>
      <dgm:spPr/>
      <dgm:t>
        <a:bodyPr/>
        <a:lstStyle/>
        <a:p>
          <a:endParaRPr lang="en-US"/>
        </a:p>
      </dgm:t>
    </dgm:pt>
    <dgm:pt modelId="{2BC81BA2-D646-4268-AEFA-BA2E73C063DA}">
      <dgm:prSet/>
      <dgm:spPr/>
      <dgm:t>
        <a:bodyPr/>
        <a:lstStyle/>
        <a:p>
          <a:r>
            <a:rPr lang="en-IE"/>
            <a:t>How </a:t>
          </a:r>
          <a:endParaRPr lang="en-US"/>
        </a:p>
      </dgm:t>
    </dgm:pt>
    <dgm:pt modelId="{CF69F1E0-6D96-4D03-8935-A8EF31732523}" type="parTrans" cxnId="{A6E26E5A-8A37-42F1-B286-C975573D29B2}">
      <dgm:prSet/>
      <dgm:spPr/>
      <dgm:t>
        <a:bodyPr/>
        <a:lstStyle/>
        <a:p>
          <a:endParaRPr lang="en-US"/>
        </a:p>
      </dgm:t>
    </dgm:pt>
    <dgm:pt modelId="{937F3381-AD4F-4E29-A698-BC6091FE04A6}" type="sibTrans" cxnId="{A6E26E5A-8A37-42F1-B286-C975573D29B2}">
      <dgm:prSet/>
      <dgm:spPr/>
      <dgm:t>
        <a:bodyPr/>
        <a:lstStyle/>
        <a:p>
          <a:endParaRPr lang="en-US"/>
        </a:p>
      </dgm:t>
    </dgm:pt>
    <dgm:pt modelId="{226F3B6F-AEF9-4377-960B-50DD6403E5E8}">
      <dgm:prSet/>
      <dgm:spPr/>
      <dgm:t>
        <a:bodyPr/>
        <a:lstStyle/>
        <a:p>
          <a:pPr algn="l"/>
          <a:r>
            <a:rPr lang="en-IE" dirty="0"/>
            <a:t>Extend Thread class</a:t>
          </a:r>
          <a:endParaRPr lang="en-US" dirty="0"/>
        </a:p>
      </dgm:t>
    </dgm:pt>
    <dgm:pt modelId="{D1FCD03F-E039-428B-A1F7-FCDD01E0255E}" type="parTrans" cxnId="{3394ECC9-9FE7-4AFF-B3B5-F0D781FE0BEB}">
      <dgm:prSet/>
      <dgm:spPr/>
      <dgm:t>
        <a:bodyPr/>
        <a:lstStyle/>
        <a:p>
          <a:endParaRPr lang="en-US"/>
        </a:p>
      </dgm:t>
    </dgm:pt>
    <dgm:pt modelId="{1F4A1BF8-6218-467B-9EAA-EF1EF298C75F}" type="sibTrans" cxnId="{3394ECC9-9FE7-4AFF-B3B5-F0D781FE0BEB}">
      <dgm:prSet/>
      <dgm:spPr/>
      <dgm:t>
        <a:bodyPr/>
        <a:lstStyle/>
        <a:p>
          <a:endParaRPr lang="en-US"/>
        </a:p>
      </dgm:t>
    </dgm:pt>
    <dgm:pt modelId="{7695D436-E79E-45A7-8E0A-CB529B9A9267}">
      <dgm:prSet/>
      <dgm:spPr/>
      <dgm:t>
        <a:bodyPr/>
        <a:lstStyle/>
        <a:p>
          <a:pPr algn="l"/>
          <a:r>
            <a:rPr lang="en-IE" dirty="0"/>
            <a:t>Implement Runnable interface</a:t>
          </a:r>
          <a:endParaRPr lang="en-US" dirty="0"/>
        </a:p>
      </dgm:t>
    </dgm:pt>
    <dgm:pt modelId="{AB9E3C26-1763-4689-8D96-D6E2EDAB7190}" type="parTrans" cxnId="{BA53E83E-AC65-4EF9-81C5-C9E5F63C052E}">
      <dgm:prSet/>
      <dgm:spPr/>
      <dgm:t>
        <a:bodyPr/>
        <a:lstStyle/>
        <a:p>
          <a:endParaRPr lang="en-US"/>
        </a:p>
      </dgm:t>
    </dgm:pt>
    <dgm:pt modelId="{5A5F7DF1-139D-428B-B013-ABF143A32BB8}" type="sibTrans" cxnId="{BA53E83E-AC65-4EF9-81C5-C9E5F63C052E}">
      <dgm:prSet/>
      <dgm:spPr/>
      <dgm:t>
        <a:bodyPr/>
        <a:lstStyle/>
        <a:p>
          <a:endParaRPr lang="en-US"/>
        </a:p>
      </dgm:t>
    </dgm:pt>
    <dgm:pt modelId="{F7D25B77-15A7-4BE2-A781-A9A692059C50}">
      <dgm:prSet/>
      <dgm:spPr/>
      <dgm:t>
        <a:bodyPr/>
        <a:lstStyle/>
        <a:p>
          <a:pPr algn="l"/>
          <a:r>
            <a:rPr lang="en-IE" dirty="0"/>
            <a:t>run() method will represent basis of the thread, but may need to use start() as well</a:t>
          </a:r>
          <a:endParaRPr lang="en-US" dirty="0"/>
        </a:p>
      </dgm:t>
    </dgm:pt>
    <dgm:pt modelId="{63D79047-62D9-4CD3-9159-018DE87C99AE}" type="parTrans" cxnId="{BB3B4DDE-DF80-4D2C-85F6-02FB7506A19B}">
      <dgm:prSet/>
      <dgm:spPr/>
      <dgm:t>
        <a:bodyPr/>
        <a:lstStyle/>
        <a:p>
          <a:endParaRPr lang="en-US"/>
        </a:p>
      </dgm:t>
    </dgm:pt>
    <dgm:pt modelId="{23FB4373-C2F8-402A-8939-D69E2508F195}" type="sibTrans" cxnId="{BB3B4DDE-DF80-4D2C-85F6-02FB7506A19B}">
      <dgm:prSet/>
      <dgm:spPr/>
      <dgm:t>
        <a:bodyPr/>
        <a:lstStyle/>
        <a:p>
          <a:endParaRPr lang="en-US"/>
        </a:p>
      </dgm:t>
    </dgm:pt>
    <dgm:pt modelId="{4B54143B-F2CC-4F54-808A-96A13E98954B}">
      <dgm:prSet/>
      <dgm:spPr/>
      <dgm:t>
        <a:bodyPr/>
        <a:lstStyle/>
        <a:p>
          <a:r>
            <a:rPr lang="en-IE"/>
            <a:t>What</a:t>
          </a:r>
          <a:endParaRPr lang="en-US"/>
        </a:p>
      </dgm:t>
    </dgm:pt>
    <dgm:pt modelId="{806DAC09-F153-4EA9-ACE3-D1E4D5744447}" type="parTrans" cxnId="{E7AD800D-C430-4734-A370-7DA40B6F88BE}">
      <dgm:prSet/>
      <dgm:spPr/>
      <dgm:t>
        <a:bodyPr/>
        <a:lstStyle/>
        <a:p>
          <a:endParaRPr lang="en-US"/>
        </a:p>
      </dgm:t>
    </dgm:pt>
    <dgm:pt modelId="{CBC51FCF-18F3-4ED4-A87D-C0DA15A7DF69}" type="sibTrans" cxnId="{E7AD800D-C430-4734-A370-7DA40B6F88BE}">
      <dgm:prSet/>
      <dgm:spPr/>
      <dgm:t>
        <a:bodyPr/>
        <a:lstStyle/>
        <a:p>
          <a:endParaRPr lang="en-US"/>
        </a:p>
      </dgm:t>
    </dgm:pt>
    <dgm:pt modelId="{F0038275-2922-40D1-88EB-5AC7C9C26CEA}">
      <dgm:prSet/>
      <dgm:spPr/>
      <dgm:t>
        <a:bodyPr/>
        <a:lstStyle/>
        <a:p>
          <a:r>
            <a:rPr lang="en-IE"/>
            <a:t>Use other methods, states in thread class to “control” threads</a:t>
          </a:r>
          <a:endParaRPr lang="en-US"/>
        </a:p>
      </dgm:t>
    </dgm:pt>
    <dgm:pt modelId="{9FAE6618-13BF-4BB5-AE06-FDC0E883BAE9}" type="parTrans" cxnId="{F3EA46D6-031A-444D-99F7-364EC975CD43}">
      <dgm:prSet/>
      <dgm:spPr/>
      <dgm:t>
        <a:bodyPr/>
        <a:lstStyle/>
        <a:p>
          <a:endParaRPr lang="en-US"/>
        </a:p>
      </dgm:t>
    </dgm:pt>
    <dgm:pt modelId="{A6DBF056-EDB1-465C-B1EB-46D2694C9835}" type="sibTrans" cxnId="{F3EA46D6-031A-444D-99F7-364EC975CD43}">
      <dgm:prSet/>
      <dgm:spPr/>
      <dgm:t>
        <a:bodyPr/>
        <a:lstStyle/>
        <a:p>
          <a:endParaRPr lang="en-US"/>
        </a:p>
      </dgm:t>
    </dgm:pt>
    <dgm:pt modelId="{9594CCC2-5DAC-4B03-8C3D-DDE08EC98EF3}">
      <dgm:prSet/>
      <dgm:spPr/>
      <dgm:t>
        <a:bodyPr/>
        <a:lstStyle/>
        <a:p>
          <a:r>
            <a:rPr lang="en-IE"/>
            <a:t>Sleep, Join</a:t>
          </a:r>
          <a:endParaRPr lang="en-US"/>
        </a:p>
      </dgm:t>
    </dgm:pt>
    <dgm:pt modelId="{CC47EF80-B323-4FB2-8482-516353E53CF9}" type="parTrans" cxnId="{5CE68DF2-98D2-4F6A-9206-1AA3BEB7127C}">
      <dgm:prSet/>
      <dgm:spPr/>
      <dgm:t>
        <a:bodyPr/>
        <a:lstStyle/>
        <a:p>
          <a:endParaRPr lang="en-US"/>
        </a:p>
      </dgm:t>
    </dgm:pt>
    <dgm:pt modelId="{D996342A-5A7A-47FC-B4E2-110869137043}" type="sibTrans" cxnId="{5CE68DF2-98D2-4F6A-9206-1AA3BEB7127C}">
      <dgm:prSet/>
      <dgm:spPr/>
      <dgm:t>
        <a:bodyPr/>
        <a:lstStyle/>
        <a:p>
          <a:endParaRPr lang="en-US"/>
        </a:p>
      </dgm:t>
    </dgm:pt>
    <dgm:pt modelId="{C43E18F0-F14F-40CA-8651-8D90324927C4}">
      <dgm:prSet/>
      <dgm:spPr/>
      <dgm:t>
        <a:bodyPr/>
        <a:lstStyle/>
        <a:p>
          <a:r>
            <a:rPr lang="en-IE" dirty="0"/>
            <a:t>Priorities </a:t>
          </a:r>
          <a:endParaRPr lang="en-US" dirty="0"/>
        </a:p>
      </dgm:t>
    </dgm:pt>
    <dgm:pt modelId="{138AF5E0-4302-4B8E-9407-5FCF46C51615}" type="parTrans" cxnId="{0EE49CC4-007D-4D13-AEF0-681404059DC2}">
      <dgm:prSet/>
      <dgm:spPr/>
      <dgm:t>
        <a:bodyPr/>
        <a:lstStyle/>
        <a:p>
          <a:endParaRPr lang="en-US"/>
        </a:p>
      </dgm:t>
    </dgm:pt>
    <dgm:pt modelId="{1F62FD0C-7048-4917-986A-065EE4092374}" type="sibTrans" cxnId="{0EE49CC4-007D-4D13-AEF0-681404059DC2}">
      <dgm:prSet/>
      <dgm:spPr/>
      <dgm:t>
        <a:bodyPr/>
        <a:lstStyle/>
        <a:p>
          <a:endParaRPr lang="en-US"/>
        </a:p>
      </dgm:t>
    </dgm:pt>
    <dgm:pt modelId="{11013239-2355-491E-B7D5-1DEAE52DF6DC}">
      <dgm:prSet/>
      <dgm:spPr/>
      <dgm:t>
        <a:bodyPr/>
        <a:lstStyle/>
        <a:p>
          <a:pPr algn="ctr">
            <a:buNone/>
          </a:pPr>
          <a:r>
            <a:rPr lang="en-US" i="1" dirty="0"/>
            <a:t>CONCURRENCY!</a:t>
          </a:r>
        </a:p>
      </dgm:t>
    </dgm:pt>
    <dgm:pt modelId="{CCE0D77D-BC0A-4DCA-91B3-DB18140027B4}" type="parTrans" cxnId="{78391514-B002-4952-9D8D-3CCA5C26D8B4}">
      <dgm:prSet/>
      <dgm:spPr/>
    </dgm:pt>
    <dgm:pt modelId="{1A87CCAA-8457-4D19-8B84-B82F90AE6258}" type="sibTrans" cxnId="{78391514-B002-4952-9D8D-3CCA5C26D8B4}">
      <dgm:prSet/>
      <dgm:spPr/>
    </dgm:pt>
    <dgm:pt modelId="{59BBFC42-B386-4B12-BF81-9C612B805C0F}">
      <dgm:prSet/>
      <dgm:spPr/>
      <dgm:t>
        <a:bodyPr/>
        <a:lstStyle/>
        <a:p>
          <a:pPr algn="ctr">
            <a:buNone/>
          </a:pPr>
          <a:r>
            <a:rPr lang="en-US" dirty="0"/>
            <a:t>OR</a:t>
          </a:r>
        </a:p>
      </dgm:t>
    </dgm:pt>
    <dgm:pt modelId="{27B10721-C949-4726-8CDB-6E790A63A090}" type="parTrans" cxnId="{14ADE838-DF22-4D67-B0A0-846AF898A08D}">
      <dgm:prSet/>
      <dgm:spPr/>
    </dgm:pt>
    <dgm:pt modelId="{F323D6A7-9648-4585-A34F-FA3896338FD8}" type="sibTrans" cxnId="{14ADE838-DF22-4D67-B0A0-846AF898A08D}">
      <dgm:prSet/>
      <dgm:spPr/>
    </dgm:pt>
    <dgm:pt modelId="{C102DCBC-DC03-4DD1-8E0C-2E46222A7AA9}" type="pres">
      <dgm:prSet presAssocID="{5F1C7F77-B925-4BB5-9E7C-A35464694B12}" presName="linear" presStyleCnt="0">
        <dgm:presLayoutVars>
          <dgm:dir/>
          <dgm:animLvl val="lvl"/>
          <dgm:resizeHandles val="exact"/>
        </dgm:presLayoutVars>
      </dgm:prSet>
      <dgm:spPr/>
    </dgm:pt>
    <dgm:pt modelId="{9126C369-0CCF-4E06-8929-7ABDABF116DC}" type="pres">
      <dgm:prSet presAssocID="{3C0E3093-516E-4668-AC91-EA09EB497682}" presName="parentLin" presStyleCnt="0"/>
      <dgm:spPr/>
    </dgm:pt>
    <dgm:pt modelId="{4378A782-B82F-4C53-A3A2-F91529A8C321}" type="pres">
      <dgm:prSet presAssocID="{3C0E3093-516E-4668-AC91-EA09EB497682}" presName="parentLeftMargin" presStyleLbl="node1" presStyleIdx="0" presStyleCnt="3"/>
      <dgm:spPr/>
    </dgm:pt>
    <dgm:pt modelId="{1624D4DA-79B2-43FB-BCE9-286C06CF1058}" type="pres">
      <dgm:prSet presAssocID="{3C0E3093-516E-4668-AC91-EA09EB4976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ED1205-86D0-4A18-8378-2D1D1488C88E}" type="pres">
      <dgm:prSet presAssocID="{3C0E3093-516E-4668-AC91-EA09EB497682}" presName="negativeSpace" presStyleCnt="0"/>
      <dgm:spPr/>
    </dgm:pt>
    <dgm:pt modelId="{6953FEAE-57B0-449E-8A08-A00B62EB998C}" type="pres">
      <dgm:prSet presAssocID="{3C0E3093-516E-4668-AC91-EA09EB497682}" presName="childText" presStyleLbl="conFgAcc1" presStyleIdx="0" presStyleCnt="3">
        <dgm:presLayoutVars>
          <dgm:bulletEnabled val="1"/>
        </dgm:presLayoutVars>
      </dgm:prSet>
      <dgm:spPr/>
    </dgm:pt>
    <dgm:pt modelId="{F5EBD179-0984-402B-90CB-C89E5C8CFE69}" type="pres">
      <dgm:prSet presAssocID="{34935471-CDE1-458A-A6D2-E51E5EC92696}" presName="spaceBetweenRectangles" presStyleCnt="0"/>
      <dgm:spPr/>
    </dgm:pt>
    <dgm:pt modelId="{7E4409D5-16E4-4CAE-BDA4-848F7AFAA9C7}" type="pres">
      <dgm:prSet presAssocID="{2BC81BA2-D646-4268-AEFA-BA2E73C063DA}" presName="parentLin" presStyleCnt="0"/>
      <dgm:spPr/>
    </dgm:pt>
    <dgm:pt modelId="{231E6F9E-CA20-430B-99EE-05AA27BD0768}" type="pres">
      <dgm:prSet presAssocID="{2BC81BA2-D646-4268-AEFA-BA2E73C063DA}" presName="parentLeftMargin" presStyleLbl="node1" presStyleIdx="0" presStyleCnt="3"/>
      <dgm:spPr/>
    </dgm:pt>
    <dgm:pt modelId="{7A5A2F6D-00E9-41EF-BE9F-3ECDA86D0766}" type="pres">
      <dgm:prSet presAssocID="{2BC81BA2-D646-4268-AEFA-BA2E73C063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DDB278-2A84-49D7-A7BA-6B6CC1FE29C1}" type="pres">
      <dgm:prSet presAssocID="{2BC81BA2-D646-4268-AEFA-BA2E73C063DA}" presName="negativeSpace" presStyleCnt="0"/>
      <dgm:spPr/>
    </dgm:pt>
    <dgm:pt modelId="{3E15BA5F-779A-403B-B875-DFE5440B7653}" type="pres">
      <dgm:prSet presAssocID="{2BC81BA2-D646-4268-AEFA-BA2E73C063DA}" presName="childText" presStyleLbl="conFgAcc1" presStyleIdx="1" presStyleCnt="3">
        <dgm:presLayoutVars>
          <dgm:bulletEnabled val="1"/>
        </dgm:presLayoutVars>
      </dgm:prSet>
      <dgm:spPr/>
    </dgm:pt>
    <dgm:pt modelId="{19180DAF-3C5E-45E3-AC3E-70624A7E9577}" type="pres">
      <dgm:prSet presAssocID="{937F3381-AD4F-4E29-A698-BC6091FE04A6}" presName="spaceBetweenRectangles" presStyleCnt="0"/>
      <dgm:spPr/>
    </dgm:pt>
    <dgm:pt modelId="{B273C633-978A-4B1B-A0FC-CAB81CE7E4AC}" type="pres">
      <dgm:prSet presAssocID="{4B54143B-F2CC-4F54-808A-96A13E98954B}" presName="parentLin" presStyleCnt="0"/>
      <dgm:spPr/>
    </dgm:pt>
    <dgm:pt modelId="{ECD23AE4-98D5-42F6-8224-57744B0284F8}" type="pres">
      <dgm:prSet presAssocID="{4B54143B-F2CC-4F54-808A-96A13E98954B}" presName="parentLeftMargin" presStyleLbl="node1" presStyleIdx="1" presStyleCnt="3"/>
      <dgm:spPr/>
    </dgm:pt>
    <dgm:pt modelId="{D615DE02-4392-4A68-8272-6F15F8C66ACD}" type="pres">
      <dgm:prSet presAssocID="{4B54143B-F2CC-4F54-808A-96A13E9895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56CAE4-DB55-4AC6-87BD-EBFCC122F143}" type="pres">
      <dgm:prSet presAssocID="{4B54143B-F2CC-4F54-808A-96A13E98954B}" presName="negativeSpace" presStyleCnt="0"/>
      <dgm:spPr/>
    </dgm:pt>
    <dgm:pt modelId="{DCD857D8-6403-47BC-9C59-A947BEA9EF7C}" type="pres">
      <dgm:prSet presAssocID="{4B54143B-F2CC-4F54-808A-96A13E98954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AD800D-C430-4734-A370-7DA40B6F88BE}" srcId="{5F1C7F77-B925-4BB5-9E7C-A35464694B12}" destId="{4B54143B-F2CC-4F54-808A-96A13E98954B}" srcOrd="2" destOrd="0" parTransId="{806DAC09-F153-4EA9-ACE3-D1E4D5744447}" sibTransId="{CBC51FCF-18F3-4ED4-A87D-C0DA15A7DF69}"/>
    <dgm:cxn modelId="{78391514-B002-4952-9D8D-3CCA5C26D8B4}" srcId="{3C0E3093-516E-4668-AC91-EA09EB497682}" destId="{11013239-2355-491E-B7D5-1DEAE52DF6DC}" srcOrd="1" destOrd="0" parTransId="{CCE0D77D-BC0A-4DCA-91B3-DB18140027B4}" sibTransId="{1A87CCAA-8457-4D19-8B84-B82F90AE6258}"/>
    <dgm:cxn modelId="{61769C25-40C0-45A0-81DA-A8F8F0E4662A}" type="presOf" srcId="{4B54143B-F2CC-4F54-808A-96A13E98954B}" destId="{D615DE02-4392-4A68-8272-6F15F8C66ACD}" srcOrd="1" destOrd="0" presId="urn:microsoft.com/office/officeart/2005/8/layout/list1"/>
    <dgm:cxn modelId="{14ADE838-DF22-4D67-B0A0-846AF898A08D}" srcId="{226F3B6F-AEF9-4377-960B-50DD6403E5E8}" destId="{59BBFC42-B386-4B12-BF81-9C612B805C0F}" srcOrd="0" destOrd="0" parTransId="{27B10721-C949-4726-8CDB-6E790A63A090}" sibTransId="{F323D6A7-9648-4585-A34F-FA3896338FD8}"/>
    <dgm:cxn modelId="{BA53E83E-AC65-4EF9-81C5-C9E5F63C052E}" srcId="{2BC81BA2-D646-4268-AEFA-BA2E73C063DA}" destId="{7695D436-E79E-45A7-8E0A-CB529B9A9267}" srcOrd="1" destOrd="0" parTransId="{AB9E3C26-1763-4689-8D96-D6E2EDAB7190}" sibTransId="{5A5F7DF1-139D-428B-B013-ABF143A32BB8}"/>
    <dgm:cxn modelId="{F2C8F049-F76D-4F95-B11F-3B8EA0592263}" type="presOf" srcId="{7695D436-E79E-45A7-8E0A-CB529B9A9267}" destId="{3E15BA5F-779A-403B-B875-DFE5440B7653}" srcOrd="0" destOrd="2" presId="urn:microsoft.com/office/officeart/2005/8/layout/list1"/>
    <dgm:cxn modelId="{AD9A356E-AC5B-44F6-AA76-6797B8D28EEB}" type="presOf" srcId="{F7D25B77-15A7-4BE2-A781-A9A692059C50}" destId="{3E15BA5F-779A-403B-B875-DFE5440B7653}" srcOrd="0" destOrd="3" presId="urn:microsoft.com/office/officeart/2005/8/layout/list1"/>
    <dgm:cxn modelId="{29816B6F-5F06-4B25-8120-E68A242DAF27}" type="presOf" srcId="{2BC81BA2-D646-4268-AEFA-BA2E73C063DA}" destId="{231E6F9E-CA20-430B-99EE-05AA27BD0768}" srcOrd="0" destOrd="0" presId="urn:microsoft.com/office/officeart/2005/8/layout/list1"/>
    <dgm:cxn modelId="{B7B0F955-0F82-43F7-9D95-42F2D9DD1487}" srcId="{3C0E3093-516E-4668-AC91-EA09EB497682}" destId="{68C90C3C-A333-41D6-A76C-FB94C3D80925}" srcOrd="0" destOrd="0" parTransId="{880E7517-9019-47B8-8468-769FFD7CC1FC}" sibTransId="{6BB20A43-86AE-4EF4-93B8-563E0ECDA29B}"/>
    <dgm:cxn modelId="{FF0C0557-CC31-4B52-B51F-BC4AA2D0A9F3}" type="presOf" srcId="{3C0E3093-516E-4668-AC91-EA09EB497682}" destId="{4378A782-B82F-4C53-A3A2-F91529A8C321}" srcOrd="0" destOrd="0" presId="urn:microsoft.com/office/officeart/2005/8/layout/list1"/>
    <dgm:cxn modelId="{09B7E359-4ECC-413F-B906-89E5D1E2814F}" type="presOf" srcId="{3C0E3093-516E-4668-AC91-EA09EB497682}" destId="{1624D4DA-79B2-43FB-BCE9-286C06CF1058}" srcOrd="1" destOrd="0" presId="urn:microsoft.com/office/officeart/2005/8/layout/list1"/>
    <dgm:cxn modelId="{A6E26E5A-8A37-42F1-B286-C975573D29B2}" srcId="{5F1C7F77-B925-4BB5-9E7C-A35464694B12}" destId="{2BC81BA2-D646-4268-AEFA-BA2E73C063DA}" srcOrd="1" destOrd="0" parTransId="{CF69F1E0-6D96-4D03-8935-A8EF31732523}" sibTransId="{937F3381-AD4F-4E29-A698-BC6091FE04A6}"/>
    <dgm:cxn modelId="{D3C7197B-B994-4389-AA73-89005E38626B}" type="presOf" srcId="{2BC81BA2-D646-4268-AEFA-BA2E73C063DA}" destId="{7A5A2F6D-00E9-41EF-BE9F-3ECDA86D0766}" srcOrd="1" destOrd="0" presId="urn:microsoft.com/office/officeart/2005/8/layout/list1"/>
    <dgm:cxn modelId="{5FCDF186-4FBE-4029-A967-2CD6B5DDAA20}" type="presOf" srcId="{F0038275-2922-40D1-88EB-5AC7C9C26CEA}" destId="{DCD857D8-6403-47BC-9C59-A947BEA9EF7C}" srcOrd="0" destOrd="0" presId="urn:microsoft.com/office/officeart/2005/8/layout/list1"/>
    <dgm:cxn modelId="{D4804494-1B9D-4AF8-9D34-A640378B2546}" srcId="{5F1C7F77-B925-4BB5-9E7C-A35464694B12}" destId="{3C0E3093-516E-4668-AC91-EA09EB497682}" srcOrd="0" destOrd="0" parTransId="{0EB70766-12B2-44EB-8D9F-0776E853B0BD}" sibTransId="{34935471-CDE1-458A-A6D2-E51E5EC92696}"/>
    <dgm:cxn modelId="{2AA746A2-1A55-4045-A981-4DEA242C464B}" type="presOf" srcId="{11013239-2355-491E-B7D5-1DEAE52DF6DC}" destId="{6953FEAE-57B0-449E-8A08-A00B62EB998C}" srcOrd="0" destOrd="1" presId="urn:microsoft.com/office/officeart/2005/8/layout/list1"/>
    <dgm:cxn modelId="{7C81D4A5-9AAB-41ED-A65E-1D525919E1AF}" type="presOf" srcId="{5F1C7F77-B925-4BB5-9E7C-A35464694B12}" destId="{C102DCBC-DC03-4DD1-8E0C-2E46222A7AA9}" srcOrd="0" destOrd="0" presId="urn:microsoft.com/office/officeart/2005/8/layout/list1"/>
    <dgm:cxn modelId="{8796CCAC-ECAE-4AEE-9E6B-A1D063689E69}" type="presOf" srcId="{C43E18F0-F14F-40CA-8651-8D90324927C4}" destId="{DCD857D8-6403-47BC-9C59-A947BEA9EF7C}" srcOrd="0" destOrd="2" presId="urn:microsoft.com/office/officeart/2005/8/layout/list1"/>
    <dgm:cxn modelId="{CEC4EBBF-9A9D-4BE3-AE42-0C5939710FC1}" type="presOf" srcId="{59BBFC42-B386-4B12-BF81-9C612B805C0F}" destId="{3E15BA5F-779A-403B-B875-DFE5440B7653}" srcOrd="0" destOrd="1" presId="urn:microsoft.com/office/officeart/2005/8/layout/list1"/>
    <dgm:cxn modelId="{0EE49CC4-007D-4D13-AEF0-681404059DC2}" srcId="{F0038275-2922-40D1-88EB-5AC7C9C26CEA}" destId="{C43E18F0-F14F-40CA-8651-8D90324927C4}" srcOrd="1" destOrd="0" parTransId="{138AF5E0-4302-4B8E-9407-5FCF46C51615}" sibTransId="{1F62FD0C-7048-4917-986A-065EE4092374}"/>
    <dgm:cxn modelId="{3394ECC9-9FE7-4AFF-B3B5-F0D781FE0BEB}" srcId="{2BC81BA2-D646-4268-AEFA-BA2E73C063DA}" destId="{226F3B6F-AEF9-4377-960B-50DD6403E5E8}" srcOrd="0" destOrd="0" parTransId="{D1FCD03F-E039-428B-A1F7-FCDD01E0255E}" sibTransId="{1F4A1BF8-6218-467B-9EAA-EF1EF298C75F}"/>
    <dgm:cxn modelId="{2EF34AD0-E551-440A-8E73-19ABA1526B8C}" type="presOf" srcId="{4B54143B-F2CC-4F54-808A-96A13E98954B}" destId="{ECD23AE4-98D5-42F6-8224-57744B0284F8}" srcOrd="0" destOrd="0" presId="urn:microsoft.com/office/officeart/2005/8/layout/list1"/>
    <dgm:cxn modelId="{F3EA46D6-031A-444D-99F7-364EC975CD43}" srcId="{4B54143B-F2CC-4F54-808A-96A13E98954B}" destId="{F0038275-2922-40D1-88EB-5AC7C9C26CEA}" srcOrd="0" destOrd="0" parTransId="{9FAE6618-13BF-4BB5-AE06-FDC0E883BAE9}" sibTransId="{A6DBF056-EDB1-465C-B1EB-46D2694C9835}"/>
    <dgm:cxn modelId="{BB3B4DDE-DF80-4D2C-85F6-02FB7506A19B}" srcId="{2BC81BA2-D646-4268-AEFA-BA2E73C063DA}" destId="{F7D25B77-15A7-4BE2-A781-A9A692059C50}" srcOrd="2" destOrd="0" parTransId="{63D79047-62D9-4CD3-9159-018DE87C99AE}" sibTransId="{23FB4373-C2F8-402A-8939-D69E2508F195}"/>
    <dgm:cxn modelId="{EB3EBFDF-8879-4537-A714-747CDA8C332F}" type="presOf" srcId="{68C90C3C-A333-41D6-A76C-FB94C3D80925}" destId="{6953FEAE-57B0-449E-8A08-A00B62EB998C}" srcOrd="0" destOrd="0" presId="urn:microsoft.com/office/officeart/2005/8/layout/list1"/>
    <dgm:cxn modelId="{ED21E2EB-25D1-4601-83F7-FC9100270D9F}" type="presOf" srcId="{9594CCC2-5DAC-4B03-8C3D-DDE08EC98EF3}" destId="{DCD857D8-6403-47BC-9C59-A947BEA9EF7C}" srcOrd="0" destOrd="1" presId="urn:microsoft.com/office/officeart/2005/8/layout/list1"/>
    <dgm:cxn modelId="{5CE68DF2-98D2-4F6A-9206-1AA3BEB7127C}" srcId="{F0038275-2922-40D1-88EB-5AC7C9C26CEA}" destId="{9594CCC2-5DAC-4B03-8C3D-DDE08EC98EF3}" srcOrd="0" destOrd="0" parTransId="{CC47EF80-B323-4FB2-8482-516353E53CF9}" sibTransId="{D996342A-5A7A-47FC-B4E2-110869137043}"/>
    <dgm:cxn modelId="{182C7BFB-2744-4493-8562-38B4CBA11A31}" type="presOf" srcId="{226F3B6F-AEF9-4377-960B-50DD6403E5E8}" destId="{3E15BA5F-779A-403B-B875-DFE5440B7653}" srcOrd="0" destOrd="0" presId="urn:microsoft.com/office/officeart/2005/8/layout/list1"/>
    <dgm:cxn modelId="{0F3E4065-5382-4C0E-9650-562CF9AF4D8F}" type="presParOf" srcId="{C102DCBC-DC03-4DD1-8E0C-2E46222A7AA9}" destId="{9126C369-0CCF-4E06-8929-7ABDABF116DC}" srcOrd="0" destOrd="0" presId="urn:microsoft.com/office/officeart/2005/8/layout/list1"/>
    <dgm:cxn modelId="{3CB58680-980E-436F-A348-539DDA8FFA91}" type="presParOf" srcId="{9126C369-0CCF-4E06-8929-7ABDABF116DC}" destId="{4378A782-B82F-4C53-A3A2-F91529A8C321}" srcOrd="0" destOrd="0" presId="urn:microsoft.com/office/officeart/2005/8/layout/list1"/>
    <dgm:cxn modelId="{905C2750-7A69-475C-9E42-74870A1BD4F2}" type="presParOf" srcId="{9126C369-0CCF-4E06-8929-7ABDABF116DC}" destId="{1624D4DA-79B2-43FB-BCE9-286C06CF1058}" srcOrd="1" destOrd="0" presId="urn:microsoft.com/office/officeart/2005/8/layout/list1"/>
    <dgm:cxn modelId="{264E781D-EA55-44D1-B362-6646C40AE07A}" type="presParOf" srcId="{C102DCBC-DC03-4DD1-8E0C-2E46222A7AA9}" destId="{3DED1205-86D0-4A18-8378-2D1D1488C88E}" srcOrd="1" destOrd="0" presId="urn:microsoft.com/office/officeart/2005/8/layout/list1"/>
    <dgm:cxn modelId="{437CA5C8-F9BA-40FF-AA44-E7E3F9AF4D62}" type="presParOf" srcId="{C102DCBC-DC03-4DD1-8E0C-2E46222A7AA9}" destId="{6953FEAE-57B0-449E-8A08-A00B62EB998C}" srcOrd="2" destOrd="0" presId="urn:microsoft.com/office/officeart/2005/8/layout/list1"/>
    <dgm:cxn modelId="{0E83A4B8-37DE-4E7D-A084-43C8AA982FB2}" type="presParOf" srcId="{C102DCBC-DC03-4DD1-8E0C-2E46222A7AA9}" destId="{F5EBD179-0984-402B-90CB-C89E5C8CFE69}" srcOrd="3" destOrd="0" presId="urn:microsoft.com/office/officeart/2005/8/layout/list1"/>
    <dgm:cxn modelId="{331BA8A4-B520-4354-A44A-C83A56DFE244}" type="presParOf" srcId="{C102DCBC-DC03-4DD1-8E0C-2E46222A7AA9}" destId="{7E4409D5-16E4-4CAE-BDA4-848F7AFAA9C7}" srcOrd="4" destOrd="0" presId="urn:microsoft.com/office/officeart/2005/8/layout/list1"/>
    <dgm:cxn modelId="{4A3D4AEE-BDC5-4ED6-8F26-CAF34D039DF5}" type="presParOf" srcId="{7E4409D5-16E4-4CAE-BDA4-848F7AFAA9C7}" destId="{231E6F9E-CA20-430B-99EE-05AA27BD0768}" srcOrd="0" destOrd="0" presId="urn:microsoft.com/office/officeart/2005/8/layout/list1"/>
    <dgm:cxn modelId="{C67C5E4C-D586-4F2F-A525-ECE456B0D563}" type="presParOf" srcId="{7E4409D5-16E4-4CAE-BDA4-848F7AFAA9C7}" destId="{7A5A2F6D-00E9-41EF-BE9F-3ECDA86D0766}" srcOrd="1" destOrd="0" presId="urn:microsoft.com/office/officeart/2005/8/layout/list1"/>
    <dgm:cxn modelId="{A307A240-AAB9-47B0-A528-428CA90AF7F4}" type="presParOf" srcId="{C102DCBC-DC03-4DD1-8E0C-2E46222A7AA9}" destId="{1ADDB278-2A84-49D7-A7BA-6B6CC1FE29C1}" srcOrd="5" destOrd="0" presId="urn:microsoft.com/office/officeart/2005/8/layout/list1"/>
    <dgm:cxn modelId="{7739D7D7-16C5-4298-AB3F-8D7E76B7CADD}" type="presParOf" srcId="{C102DCBC-DC03-4DD1-8E0C-2E46222A7AA9}" destId="{3E15BA5F-779A-403B-B875-DFE5440B7653}" srcOrd="6" destOrd="0" presId="urn:microsoft.com/office/officeart/2005/8/layout/list1"/>
    <dgm:cxn modelId="{361FA8EE-3228-4684-81DB-0BDFAF129186}" type="presParOf" srcId="{C102DCBC-DC03-4DD1-8E0C-2E46222A7AA9}" destId="{19180DAF-3C5E-45E3-AC3E-70624A7E9577}" srcOrd="7" destOrd="0" presId="urn:microsoft.com/office/officeart/2005/8/layout/list1"/>
    <dgm:cxn modelId="{C7FD0B6A-BF60-4494-8F46-16421BD22A94}" type="presParOf" srcId="{C102DCBC-DC03-4DD1-8E0C-2E46222A7AA9}" destId="{B273C633-978A-4B1B-A0FC-CAB81CE7E4AC}" srcOrd="8" destOrd="0" presId="urn:microsoft.com/office/officeart/2005/8/layout/list1"/>
    <dgm:cxn modelId="{AB337A2E-80D2-4E9F-AA2A-76C2C56C6CC0}" type="presParOf" srcId="{B273C633-978A-4B1B-A0FC-CAB81CE7E4AC}" destId="{ECD23AE4-98D5-42F6-8224-57744B0284F8}" srcOrd="0" destOrd="0" presId="urn:microsoft.com/office/officeart/2005/8/layout/list1"/>
    <dgm:cxn modelId="{54D098D7-C038-4D87-B930-092D3087BD3C}" type="presParOf" srcId="{B273C633-978A-4B1B-A0FC-CAB81CE7E4AC}" destId="{D615DE02-4392-4A68-8272-6F15F8C66ACD}" srcOrd="1" destOrd="0" presId="urn:microsoft.com/office/officeart/2005/8/layout/list1"/>
    <dgm:cxn modelId="{6D01A6B2-0E76-494F-9684-84C09B22BAF4}" type="presParOf" srcId="{C102DCBC-DC03-4DD1-8E0C-2E46222A7AA9}" destId="{7656CAE4-DB55-4AC6-87BD-EBFCC122F143}" srcOrd="9" destOrd="0" presId="urn:microsoft.com/office/officeart/2005/8/layout/list1"/>
    <dgm:cxn modelId="{A43D3507-991C-43F4-B84F-B888D506F41D}" type="presParOf" srcId="{C102DCBC-DC03-4DD1-8E0C-2E46222A7AA9}" destId="{DCD857D8-6403-47BC-9C59-A947BEA9EF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C15D1B-AE40-41E8-9455-DD705697B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FF1B80-A02C-410E-8DA3-92124BBA4AD8}">
      <dgm:prSet/>
      <dgm:spPr/>
      <dgm:t>
        <a:bodyPr/>
        <a:lstStyle/>
        <a:p>
          <a:r>
            <a:rPr lang="en-IE"/>
            <a:t>Give everyday applications where you think the use of threads may be benficial</a:t>
          </a:r>
          <a:endParaRPr lang="en-US"/>
        </a:p>
      </dgm:t>
    </dgm:pt>
    <dgm:pt modelId="{54BCCAF2-DF38-4F08-B202-F87823594622}" type="parTrans" cxnId="{0653FD91-B789-41B9-9BA8-5AB792467E97}">
      <dgm:prSet/>
      <dgm:spPr/>
      <dgm:t>
        <a:bodyPr/>
        <a:lstStyle/>
        <a:p>
          <a:endParaRPr lang="en-US"/>
        </a:p>
      </dgm:t>
    </dgm:pt>
    <dgm:pt modelId="{E48EDCA9-B82A-43BA-A66C-85A0FFB4D92A}" type="sibTrans" cxnId="{0653FD91-B789-41B9-9BA8-5AB792467E97}">
      <dgm:prSet/>
      <dgm:spPr/>
      <dgm:t>
        <a:bodyPr/>
        <a:lstStyle/>
        <a:p>
          <a:endParaRPr lang="en-US"/>
        </a:p>
      </dgm:t>
    </dgm:pt>
    <dgm:pt modelId="{B1C85F59-A0B5-4EC8-ABA7-321FABCCBB01}">
      <dgm:prSet/>
      <dgm:spPr/>
      <dgm:t>
        <a:bodyPr/>
        <a:lstStyle/>
        <a:p>
          <a:r>
            <a:rPr lang="en-IE"/>
            <a:t>Create two threads (one printing odd numbers, the other printing even). Using sleep(), try to manipulate the processor to see context switching</a:t>
          </a:r>
          <a:endParaRPr lang="en-US"/>
        </a:p>
      </dgm:t>
    </dgm:pt>
    <dgm:pt modelId="{52020DF2-61B6-463E-B035-9E26231F6371}" type="parTrans" cxnId="{4EBD00B4-57F3-4F59-BF7F-C1B7E41C9857}">
      <dgm:prSet/>
      <dgm:spPr/>
      <dgm:t>
        <a:bodyPr/>
        <a:lstStyle/>
        <a:p>
          <a:endParaRPr lang="en-US"/>
        </a:p>
      </dgm:t>
    </dgm:pt>
    <dgm:pt modelId="{B7E770AA-1121-48A1-991F-702AA9C35525}" type="sibTrans" cxnId="{4EBD00B4-57F3-4F59-BF7F-C1B7E41C9857}">
      <dgm:prSet/>
      <dgm:spPr/>
      <dgm:t>
        <a:bodyPr/>
        <a:lstStyle/>
        <a:p>
          <a:endParaRPr lang="en-US"/>
        </a:p>
      </dgm:t>
    </dgm:pt>
    <dgm:pt modelId="{6C661F66-2FA7-40CC-B556-AA14344B9912}" type="pres">
      <dgm:prSet presAssocID="{8DC15D1B-AE40-41E8-9455-DD705697BBC9}" presName="root" presStyleCnt="0">
        <dgm:presLayoutVars>
          <dgm:dir/>
          <dgm:resizeHandles val="exact"/>
        </dgm:presLayoutVars>
      </dgm:prSet>
      <dgm:spPr/>
    </dgm:pt>
    <dgm:pt modelId="{6F7CAF9B-EBBF-4908-BB9E-F3F7FF80A3BD}" type="pres">
      <dgm:prSet presAssocID="{7BFF1B80-A02C-410E-8DA3-92124BBA4AD8}" presName="compNode" presStyleCnt="0"/>
      <dgm:spPr/>
    </dgm:pt>
    <dgm:pt modelId="{493BA064-45A4-4345-8D01-87AABCD4F879}" type="pres">
      <dgm:prSet presAssocID="{7BFF1B80-A02C-410E-8DA3-92124BBA4AD8}" presName="bgRect" presStyleLbl="bgShp" presStyleIdx="0" presStyleCnt="2"/>
      <dgm:spPr/>
    </dgm:pt>
    <dgm:pt modelId="{213F9A23-B288-4BCB-8DC2-9E90BB5593E9}" type="pres">
      <dgm:prSet presAssocID="{7BFF1B80-A02C-410E-8DA3-92124BBA4A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6206F87B-DF1A-4E5B-93D7-0A059D861528}" type="pres">
      <dgm:prSet presAssocID="{7BFF1B80-A02C-410E-8DA3-92124BBA4AD8}" presName="spaceRect" presStyleCnt="0"/>
      <dgm:spPr/>
    </dgm:pt>
    <dgm:pt modelId="{275F706C-2596-4595-8199-5AB2E086D8AE}" type="pres">
      <dgm:prSet presAssocID="{7BFF1B80-A02C-410E-8DA3-92124BBA4AD8}" presName="parTx" presStyleLbl="revTx" presStyleIdx="0" presStyleCnt="2">
        <dgm:presLayoutVars>
          <dgm:chMax val="0"/>
          <dgm:chPref val="0"/>
        </dgm:presLayoutVars>
      </dgm:prSet>
      <dgm:spPr/>
    </dgm:pt>
    <dgm:pt modelId="{8D4CBA6D-E819-4CC6-8F90-EFADFE5E7424}" type="pres">
      <dgm:prSet presAssocID="{E48EDCA9-B82A-43BA-A66C-85A0FFB4D92A}" presName="sibTrans" presStyleCnt="0"/>
      <dgm:spPr/>
    </dgm:pt>
    <dgm:pt modelId="{D946C662-81C1-4E24-A990-F9B5D8EACBF6}" type="pres">
      <dgm:prSet presAssocID="{B1C85F59-A0B5-4EC8-ABA7-321FABCCBB01}" presName="compNode" presStyleCnt="0"/>
      <dgm:spPr/>
    </dgm:pt>
    <dgm:pt modelId="{59B655A5-9C34-450E-A6EE-9B19F529AEFC}" type="pres">
      <dgm:prSet presAssocID="{B1C85F59-A0B5-4EC8-ABA7-321FABCCBB01}" presName="bgRect" presStyleLbl="bgShp" presStyleIdx="1" presStyleCnt="2"/>
      <dgm:spPr/>
    </dgm:pt>
    <dgm:pt modelId="{659F7FA1-D8D6-4679-9F21-18AE9DCC3FCD}" type="pres">
      <dgm:prSet presAssocID="{B1C85F59-A0B5-4EC8-ABA7-321FABCCBB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E2F0B262-74AB-42D4-A597-288240EE38DB}" type="pres">
      <dgm:prSet presAssocID="{B1C85F59-A0B5-4EC8-ABA7-321FABCCBB01}" presName="spaceRect" presStyleCnt="0"/>
      <dgm:spPr/>
    </dgm:pt>
    <dgm:pt modelId="{943351F6-0FB8-497C-8A09-5998AD1B38F1}" type="pres">
      <dgm:prSet presAssocID="{B1C85F59-A0B5-4EC8-ABA7-321FABCCBB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8C551B-2096-48AB-88ED-6385947EB949}" type="presOf" srcId="{8DC15D1B-AE40-41E8-9455-DD705697BBC9}" destId="{6C661F66-2FA7-40CC-B556-AA14344B9912}" srcOrd="0" destOrd="0" presId="urn:microsoft.com/office/officeart/2018/2/layout/IconVerticalSolidList"/>
    <dgm:cxn modelId="{2242FE67-E402-4B87-8A03-CEC986D4250C}" type="presOf" srcId="{B1C85F59-A0B5-4EC8-ABA7-321FABCCBB01}" destId="{943351F6-0FB8-497C-8A09-5998AD1B38F1}" srcOrd="0" destOrd="0" presId="urn:microsoft.com/office/officeart/2018/2/layout/IconVerticalSolidList"/>
    <dgm:cxn modelId="{5BC31D49-605D-483F-B5F6-D4B5FABDBEA3}" type="presOf" srcId="{7BFF1B80-A02C-410E-8DA3-92124BBA4AD8}" destId="{275F706C-2596-4595-8199-5AB2E086D8AE}" srcOrd="0" destOrd="0" presId="urn:microsoft.com/office/officeart/2018/2/layout/IconVerticalSolidList"/>
    <dgm:cxn modelId="{0653FD91-B789-41B9-9BA8-5AB792467E97}" srcId="{8DC15D1B-AE40-41E8-9455-DD705697BBC9}" destId="{7BFF1B80-A02C-410E-8DA3-92124BBA4AD8}" srcOrd="0" destOrd="0" parTransId="{54BCCAF2-DF38-4F08-B202-F87823594622}" sibTransId="{E48EDCA9-B82A-43BA-A66C-85A0FFB4D92A}"/>
    <dgm:cxn modelId="{4EBD00B4-57F3-4F59-BF7F-C1B7E41C9857}" srcId="{8DC15D1B-AE40-41E8-9455-DD705697BBC9}" destId="{B1C85F59-A0B5-4EC8-ABA7-321FABCCBB01}" srcOrd="1" destOrd="0" parTransId="{52020DF2-61B6-463E-B035-9E26231F6371}" sibTransId="{B7E770AA-1121-48A1-991F-702AA9C35525}"/>
    <dgm:cxn modelId="{2C77D263-021E-4D9F-8599-6B96E406EDA5}" type="presParOf" srcId="{6C661F66-2FA7-40CC-B556-AA14344B9912}" destId="{6F7CAF9B-EBBF-4908-BB9E-F3F7FF80A3BD}" srcOrd="0" destOrd="0" presId="urn:microsoft.com/office/officeart/2018/2/layout/IconVerticalSolidList"/>
    <dgm:cxn modelId="{6692441B-70F3-470F-9AF5-5CAAA6819140}" type="presParOf" srcId="{6F7CAF9B-EBBF-4908-BB9E-F3F7FF80A3BD}" destId="{493BA064-45A4-4345-8D01-87AABCD4F879}" srcOrd="0" destOrd="0" presId="urn:microsoft.com/office/officeart/2018/2/layout/IconVerticalSolidList"/>
    <dgm:cxn modelId="{1CE486D4-DA93-4B1B-B3CC-29896E33B37D}" type="presParOf" srcId="{6F7CAF9B-EBBF-4908-BB9E-F3F7FF80A3BD}" destId="{213F9A23-B288-4BCB-8DC2-9E90BB5593E9}" srcOrd="1" destOrd="0" presId="urn:microsoft.com/office/officeart/2018/2/layout/IconVerticalSolidList"/>
    <dgm:cxn modelId="{CC12049A-6B83-41D8-ABBB-C82F840F5522}" type="presParOf" srcId="{6F7CAF9B-EBBF-4908-BB9E-F3F7FF80A3BD}" destId="{6206F87B-DF1A-4E5B-93D7-0A059D861528}" srcOrd="2" destOrd="0" presId="urn:microsoft.com/office/officeart/2018/2/layout/IconVerticalSolidList"/>
    <dgm:cxn modelId="{26FE0F4E-96BD-4098-AA6A-A4A784C11F06}" type="presParOf" srcId="{6F7CAF9B-EBBF-4908-BB9E-F3F7FF80A3BD}" destId="{275F706C-2596-4595-8199-5AB2E086D8AE}" srcOrd="3" destOrd="0" presId="urn:microsoft.com/office/officeart/2018/2/layout/IconVerticalSolidList"/>
    <dgm:cxn modelId="{AFD69037-FD96-4AED-87D2-6F09BC983955}" type="presParOf" srcId="{6C661F66-2FA7-40CC-B556-AA14344B9912}" destId="{8D4CBA6D-E819-4CC6-8F90-EFADFE5E7424}" srcOrd="1" destOrd="0" presId="urn:microsoft.com/office/officeart/2018/2/layout/IconVerticalSolidList"/>
    <dgm:cxn modelId="{2B83E956-9F03-44A6-944E-2E2728CB2FD2}" type="presParOf" srcId="{6C661F66-2FA7-40CC-B556-AA14344B9912}" destId="{D946C662-81C1-4E24-A990-F9B5D8EACBF6}" srcOrd="2" destOrd="0" presId="urn:microsoft.com/office/officeart/2018/2/layout/IconVerticalSolidList"/>
    <dgm:cxn modelId="{FA1AEF99-6FC0-4D4A-96F0-CACA41BD972A}" type="presParOf" srcId="{D946C662-81C1-4E24-A990-F9B5D8EACBF6}" destId="{59B655A5-9C34-450E-A6EE-9B19F529AEFC}" srcOrd="0" destOrd="0" presId="urn:microsoft.com/office/officeart/2018/2/layout/IconVerticalSolidList"/>
    <dgm:cxn modelId="{361C930D-E789-403B-923F-0F87198074DE}" type="presParOf" srcId="{D946C662-81C1-4E24-A990-F9B5D8EACBF6}" destId="{659F7FA1-D8D6-4679-9F21-18AE9DCC3FCD}" srcOrd="1" destOrd="0" presId="urn:microsoft.com/office/officeart/2018/2/layout/IconVerticalSolidList"/>
    <dgm:cxn modelId="{1FC05A24-8618-44AF-B62D-0B16B5332C48}" type="presParOf" srcId="{D946C662-81C1-4E24-A990-F9B5D8EACBF6}" destId="{E2F0B262-74AB-42D4-A597-288240EE38DB}" srcOrd="2" destOrd="0" presId="urn:microsoft.com/office/officeart/2018/2/layout/IconVerticalSolidList"/>
    <dgm:cxn modelId="{BB8665B4-EEF9-4875-BF38-B696947EE39C}" type="presParOf" srcId="{D946C662-81C1-4E24-A990-F9B5D8EACBF6}" destId="{943351F6-0FB8-497C-8A09-5998AD1B38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3AF51-2A65-4759-9926-A11BC4B15EAE}">
      <dsp:nvSpPr>
        <dsp:cNvPr id="0" name=""/>
        <dsp:cNvSpPr/>
      </dsp:nvSpPr>
      <dsp:spPr>
        <a:xfrm>
          <a:off x="0" y="299976"/>
          <a:ext cx="72136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856" tIns="374904" rIns="5598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Process is a kernel object that characterizes a 4 gbyte address space within which threads execute</a:t>
          </a:r>
          <a:endParaRPr lang="en-US" sz="1800" kern="1200"/>
        </a:p>
      </dsp:txBody>
      <dsp:txXfrm>
        <a:off x="0" y="299976"/>
        <a:ext cx="7213600" cy="992250"/>
      </dsp:txXfrm>
    </dsp:sp>
    <dsp:sp modelId="{F69D68B9-180E-4D7F-8924-E730839D0336}">
      <dsp:nvSpPr>
        <dsp:cNvPr id="0" name=""/>
        <dsp:cNvSpPr/>
      </dsp:nvSpPr>
      <dsp:spPr>
        <a:xfrm>
          <a:off x="360680" y="34295"/>
          <a:ext cx="50495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60" tIns="0" rIns="190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Processes</a:t>
          </a:r>
          <a:endParaRPr lang="en-US" sz="1800" kern="1200" dirty="0"/>
        </a:p>
      </dsp:txBody>
      <dsp:txXfrm>
        <a:off x="386619" y="60234"/>
        <a:ext cx="4997642" cy="479482"/>
      </dsp:txXfrm>
    </dsp:sp>
    <dsp:sp modelId="{117A16D0-2228-4537-A7DF-B9637F5F22B5}">
      <dsp:nvSpPr>
        <dsp:cNvPr id="0" name=""/>
        <dsp:cNvSpPr/>
      </dsp:nvSpPr>
      <dsp:spPr>
        <a:xfrm>
          <a:off x="0" y="1655106"/>
          <a:ext cx="7213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856" tIns="374904" rIns="5598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To work it must have a </a:t>
          </a:r>
          <a:r>
            <a:rPr lang="en-AU" sz="1800" b="1" kern="1200" dirty="0"/>
            <a:t>primary thread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subprocess of sorts</a:t>
          </a:r>
        </a:p>
      </dsp:txBody>
      <dsp:txXfrm>
        <a:off x="0" y="1655106"/>
        <a:ext cx="7213600" cy="1020600"/>
      </dsp:txXfrm>
    </dsp:sp>
    <dsp:sp modelId="{441D9AAA-8609-4AC3-9623-B2527C91215D}">
      <dsp:nvSpPr>
        <dsp:cNvPr id="0" name=""/>
        <dsp:cNvSpPr/>
      </dsp:nvSpPr>
      <dsp:spPr>
        <a:xfrm>
          <a:off x="360680" y="1389426"/>
          <a:ext cx="50495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60" tIns="0" rIns="190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A process is inert. </a:t>
          </a:r>
          <a:endParaRPr lang="en-US" sz="1800" kern="1200" dirty="0"/>
        </a:p>
      </dsp:txBody>
      <dsp:txXfrm>
        <a:off x="386619" y="1415365"/>
        <a:ext cx="4997642" cy="479482"/>
      </dsp:txXfrm>
    </dsp:sp>
    <dsp:sp modelId="{081E4752-3860-41C5-810D-03035A8423B4}">
      <dsp:nvSpPr>
        <dsp:cNvPr id="0" name=""/>
        <dsp:cNvSpPr/>
      </dsp:nvSpPr>
      <dsp:spPr>
        <a:xfrm>
          <a:off x="0" y="3038586"/>
          <a:ext cx="7213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856" tIns="374904" rIns="5598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/>
            <a:t>main() in the case of console applications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/>
            <a:t>winmain() in the case of Win32 GUI based applications</a:t>
          </a:r>
          <a:endParaRPr lang="en-US" sz="1800" kern="1200"/>
        </a:p>
      </dsp:txBody>
      <dsp:txXfrm>
        <a:off x="0" y="3038586"/>
        <a:ext cx="7213600" cy="1020600"/>
      </dsp:txXfrm>
    </dsp:sp>
    <dsp:sp modelId="{16B513E9-C356-44EA-A1DA-34D46B559ABE}">
      <dsp:nvSpPr>
        <dsp:cNvPr id="0" name=""/>
        <dsp:cNvSpPr/>
      </dsp:nvSpPr>
      <dsp:spPr>
        <a:xfrm>
          <a:off x="360680" y="2772906"/>
          <a:ext cx="504952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60" tIns="0" rIns="190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Primary thread enters the program code through one of two functions </a:t>
          </a:r>
          <a:endParaRPr lang="en-US" sz="1800" kern="1200"/>
        </a:p>
      </dsp:txBody>
      <dsp:txXfrm>
        <a:off x="386619" y="2798845"/>
        <a:ext cx="499764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A3385-482A-4E64-8092-AA96A62BB232}">
      <dsp:nvSpPr>
        <dsp:cNvPr id="0" name=""/>
        <dsp:cNvSpPr/>
      </dsp:nvSpPr>
      <dsp:spPr>
        <a:xfrm>
          <a:off x="0" y="2921763"/>
          <a:ext cx="7969778" cy="958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CONCURRENCY</a:t>
          </a:r>
        </a:p>
      </dsp:txBody>
      <dsp:txXfrm>
        <a:off x="0" y="2921763"/>
        <a:ext cx="7969778" cy="517853"/>
      </dsp:txXfrm>
    </dsp:sp>
    <dsp:sp modelId="{A2E9AE4C-93F3-4859-B1BD-6DC10BDF61B0}">
      <dsp:nvSpPr>
        <dsp:cNvPr id="0" name=""/>
        <dsp:cNvSpPr/>
      </dsp:nvSpPr>
      <dsp:spPr>
        <a:xfrm>
          <a:off x="0" y="3420436"/>
          <a:ext cx="7969778" cy="4411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Seen as one of the primary means of achieving concurrency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Execution of related tasks in a (more) coordinated fashion</a:t>
          </a:r>
        </a:p>
      </dsp:txBody>
      <dsp:txXfrm>
        <a:off x="0" y="3420436"/>
        <a:ext cx="7969778" cy="441134"/>
      </dsp:txXfrm>
    </dsp:sp>
    <dsp:sp modelId="{8CE12790-129F-4073-A243-5BE99DA853A7}">
      <dsp:nvSpPr>
        <dsp:cNvPr id="0" name=""/>
        <dsp:cNvSpPr/>
      </dsp:nvSpPr>
      <dsp:spPr>
        <a:xfrm rot="10800000">
          <a:off x="0" y="1461224"/>
          <a:ext cx="7969778" cy="147492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Each thread includes</a:t>
          </a:r>
          <a:endParaRPr lang="en-US" sz="1800" kern="1200" dirty="0"/>
        </a:p>
      </dsp:txBody>
      <dsp:txXfrm rot="-10800000">
        <a:off x="0" y="1461224"/>
        <a:ext cx="7969778" cy="517698"/>
      </dsp:txXfrm>
    </dsp:sp>
    <dsp:sp modelId="{5842EAC5-AB20-4943-A60E-7FD1B47A0226}">
      <dsp:nvSpPr>
        <dsp:cNvPr id="0" name=""/>
        <dsp:cNvSpPr/>
      </dsp:nvSpPr>
      <dsp:spPr>
        <a:xfrm>
          <a:off x="0" y="1978922"/>
          <a:ext cx="1992444" cy="4410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Set of instructions</a:t>
          </a:r>
          <a:endParaRPr lang="en-US" sz="1400" kern="1200"/>
        </a:p>
      </dsp:txBody>
      <dsp:txXfrm>
        <a:off x="0" y="1978922"/>
        <a:ext cx="1992444" cy="441002"/>
      </dsp:txXfrm>
    </dsp:sp>
    <dsp:sp modelId="{7F9666FB-6A5C-4A94-9ECB-DF3CA0E680A7}">
      <dsp:nvSpPr>
        <dsp:cNvPr id="0" name=""/>
        <dsp:cNvSpPr/>
      </dsp:nvSpPr>
      <dsp:spPr>
        <a:xfrm>
          <a:off x="1992444" y="1978922"/>
          <a:ext cx="1992444" cy="4410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Related CPU register values</a:t>
          </a:r>
          <a:endParaRPr lang="en-US" sz="1400" kern="1200"/>
        </a:p>
      </dsp:txBody>
      <dsp:txXfrm>
        <a:off x="1992444" y="1978922"/>
        <a:ext cx="1992444" cy="441002"/>
      </dsp:txXfrm>
    </dsp:sp>
    <dsp:sp modelId="{A5D7B755-5E47-4D0D-B65F-44ED982758E8}">
      <dsp:nvSpPr>
        <dsp:cNvPr id="0" name=""/>
        <dsp:cNvSpPr/>
      </dsp:nvSpPr>
      <dsp:spPr>
        <a:xfrm>
          <a:off x="3984889" y="1978922"/>
          <a:ext cx="1992444" cy="4410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Stack</a:t>
          </a:r>
          <a:endParaRPr lang="en-US" sz="1400" kern="1200" dirty="0"/>
        </a:p>
      </dsp:txBody>
      <dsp:txXfrm>
        <a:off x="3984889" y="1978922"/>
        <a:ext cx="1992444" cy="441002"/>
      </dsp:txXfrm>
    </dsp:sp>
    <dsp:sp modelId="{3300C146-9C24-45DD-A88D-A0C227867ABF}">
      <dsp:nvSpPr>
        <dsp:cNvPr id="0" name=""/>
        <dsp:cNvSpPr/>
      </dsp:nvSpPr>
      <dsp:spPr>
        <a:xfrm>
          <a:off x="5977333" y="1978922"/>
          <a:ext cx="1992444" cy="44100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Priority setting</a:t>
          </a:r>
        </a:p>
      </dsp:txBody>
      <dsp:txXfrm>
        <a:off x="5977333" y="1978922"/>
        <a:ext cx="1992444" cy="441002"/>
      </dsp:txXfrm>
    </dsp:sp>
    <dsp:sp modelId="{600139DF-BF85-4FC5-99A1-2EB04CBF356E}">
      <dsp:nvSpPr>
        <dsp:cNvPr id="0" name=""/>
        <dsp:cNvSpPr/>
      </dsp:nvSpPr>
      <dsp:spPr>
        <a:xfrm rot="10800000">
          <a:off x="0" y="686"/>
          <a:ext cx="7969778" cy="147492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A </a:t>
          </a:r>
          <a:r>
            <a:rPr lang="en-AU" sz="1800" u="sng" kern="1200"/>
            <a:t>thread</a:t>
          </a:r>
          <a:r>
            <a:rPr lang="en-AU" sz="1800" kern="1200"/>
            <a:t> is  defined as a path of code execution</a:t>
          </a:r>
          <a:endParaRPr lang="en-US" sz="1800" kern="1200"/>
        </a:p>
      </dsp:txBody>
      <dsp:txXfrm rot="-10800000">
        <a:off x="0" y="686"/>
        <a:ext cx="7969778" cy="517698"/>
      </dsp:txXfrm>
    </dsp:sp>
    <dsp:sp modelId="{76278704-F401-4588-8614-5D128AC575E9}">
      <dsp:nvSpPr>
        <dsp:cNvPr id="0" name=""/>
        <dsp:cNvSpPr/>
      </dsp:nvSpPr>
      <dsp:spPr>
        <a:xfrm>
          <a:off x="0" y="518384"/>
          <a:ext cx="7969778" cy="4410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u="sng" kern="1200" dirty="0"/>
            <a:t>Lightweight process</a:t>
          </a:r>
          <a:endParaRPr lang="en-US" sz="1400" kern="1200" dirty="0"/>
        </a:p>
      </dsp:txBody>
      <dsp:txXfrm>
        <a:off x="0" y="518384"/>
        <a:ext cx="7969778" cy="44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B4CA-F282-45D2-9502-3EEE9B41BD0B}">
      <dsp:nvSpPr>
        <dsp:cNvPr id="0" name=""/>
        <dsp:cNvSpPr/>
      </dsp:nvSpPr>
      <dsp:spPr>
        <a:xfrm>
          <a:off x="0" y="13641"/>
          <a:ext cx="7213600" cy="936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Two means:</a:t>
          </a:r>
          <a:endParaRPr lang="en-US" sz="4000" kern="1200" dirty="0"/>
        </a:p>
      </dsp:txBody>
      <dsp:txXfrm>
        <a:off x="45692" y="59333"/>
        <a:ext cx="7122216" cy="844616"/>
      </dsp:txXfrm>
    </dsp:sp>
    <dsp:sp modelId="{8EC5E23B-4482-4929-8C0B-48D515E8D1C4}">
      <dsp:nvSpPr>
        <dsp:cNvPr id="0" name=""/>
        <dsp:cNvSpPr/>
      </dsp:nvSpPr>
      <dsp:spPr>
        <a:xfrm>
          <a:off x="0" y="949641"/>
          <a:ext cx="7213600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03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GB" sz="3100" b="1" kern="1200" dirty="0"/>
            <a:t>Implement</a:t>
          </a:r>
          <a:r>
            <a:rPr lang="en-GB" sz="3100" kern="1200" dirty="0"/>
            <a:t> the Runnable interface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GB" sz="3100" b="1" kern="1200" dirty="0"/>
            <a:t>Extend</a:t>
          </a:r>
          <a:r>
            <a:rPr lang="en-GB" sz="3100" kern="1200" dirty="0"/>
            <a:t> the Thread class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/>
            <a:t>Need to look at both</a:t>
          </a:r>
          <a:endParaRPr lang="en-US" sz="3100" kern="1200"/>
        </a:p>
      </dsp:txBody>
      <dsp:txXfrm>
        <a:off x="0" y="949641"/>
        <a:ext cx="7213600" cy="1531799"/>
      </dsp:txXfrm>
    </dsp:sp>
    <dsp:sp modelId="{A0D373EC-1FAB-4D4D-8C53-587F64FF49F0}">
      <dsp:nvSpPr>
        <dsp:cNvPr id="0" name=""/>
        <dsp:cNvSpPr/>
      </dsp:nvSpPr>
      <dsp:spPr>
        <a:xfrm>
          <a:off x="0" y="2481441"/>
          <a:ext cx="7213600" cy="936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Both use the method:</a:t>
          </a:r>
          <a:endParaRPr lang="en-US" sz="4000" kern="1200"/>
        </a:p>
      </dsp:txBody>
      <dsp:txXfrm>
        <a:off x="45692" y="2527133"/>
        <a:ext cx="7122216" cy="844616"/>
      </dsp:txXfrm>
    </dsp:sp>
    <dsp:sp modelId="{163DF6E2-568F-41DA-B75C-FB4068A5D0BB}">
      <dsp:nvSpPr>
        <dsp:cNvPr id="0" name=""/>
        <dsp:cNvSpPr/>
      </dsp:nvSpPr>
      <dsp:spPr>
        <a:xfrm>
          <a:off x="0" y="3417441"/>
          <a:ext cx="72136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03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/>
            <a:t>public void run(){..}</a:t>
          </a:r>
          <a:endParaRPr lang="en-US" sz="3100" kern="1200"/>
        </a:p>
      </dsp:txBody>
      <dsp:txXfrm>
        <a:off x="0" y="3417441"/>
        <a:ext cx="7213600" cy="662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CF24D-797F-4220-9C8B-9C3A60BE44CA}">
      <dsp:nvSpPr>
        <dsp:cNvPr id="0" name=""/>
        <dsp:cNvSpPr/>
      </dsp:nvSpPr>
      <dsp:spPr>
        <a:xfrm>
          <a:off x="0" y="38529"/>
          <a:ext cx="4971603" cy="9482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Higher priority threads -  precedence</a:t>
          </a:r>
          <a:endParaRPr lang="en-US" sz="1400" kern="1200" dirty="0"/>
        </a:p>
      </dsp:txBody>
      <dsp:txXfrm>
        <a:off x="46290" y="84819"/>
        <a:ext cx="4879023" cy="855668"/>
      </dsp:txXfrm>
    </dsp:sp>
    <dsp:sp modelId="{2C77A32D-949E-4B04-8E8B-32E946066361}">
      <dsp:nvSpPr>
        <dsp:cNvPr id="0" name=""/>
        <dsp:cNvSpPr/>
      </dsp:nvSpPr>
      <dsp:spPr>
        <a:xfrm>
          <a:off x="0" y="1027097"/>
          <a:ext cx="4971603" cy="948248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Threads are created they are given the same priority as the thread that constructed them</a:t>
          </a:r>
          <a:endParaRPr lang="en-US" sz="1400" kern="1200"/>
        </a:p>
      </dsp:txBody>
      <dsp:txXfrm>
        <a:off x="46290" y="1073387"/>
        <a:ext cx="4879023" cy="855668"/>
      </dsp:txXfrm>
    </dsp:sp>
    <dsp:sp modelId="{11A6113D-E410-4E70-B2C1-8C59AA84E04B}">
      <dsp:nvSpPr>
        <dsp:cNvPr id="0" name=""/>
        <dsp:cNvSpPr/>
      </dsp:nvSpPr>
      <dsp:spPr>
        <a:xfrm>
          <a:off x="0" y="2015666"/>
          <a:ext cx="4971603" cy="948248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However, the underlying operating system can influence the order in which threads are executed</a:t>
          </a:r>
          <a:endParaRPr lang="en-US" sz="1400" kern="1200"/>
        </a:p>
      </dsp:txBody>
      <dsp:txXfrm>
        <a:off x="46290" y="2061956"/>
        <a:ext cx="4879023" cy="855668"/>
      </dsp:txXfrm>
    </dsp:sp>
    <dsp:sp modelId="{0EA5C2D6-EEE3-420E-9C02-56AFB52CA5A3}">
      <dsp:nvSpPr>
        <dsp:cNvPr id="0" name=""/>
        <dsp:cNvSpPr/>
      </dsp:nvSpPr>
      <dsp:spPr>
        <a:xfrm>
          <a:off x="0" y="3004234"/>
          <a:ext cx="4971603" cy="948248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10 different priority values. The range is 1..10</a:t>
          </a:r>
          <a:endParaRPr lang="en-US" sz="1400" kern="1200"/>
        </a:p>
      </dsp:txBody>
      <dsp:txXfrm>
        <a:off x="46290" y="3050524"/>
        <a:ext cx="4879023" cy="855668"/>
      </dsp:txXfrm>
    </dsp:sp>
    <dsp:sp modelId="{57B70563-72C8-4E71-A0BE-E0F86821A73E}">
      <dsp:nvSpPr>
        <dsp:cNvPr id="0" name=""/>
        <dsp:cNvSpPr/>
      </dsp:nvSpPr>
      <dsp:spPr>
        <a:xfrm>
          <a:off x="0" y="3992803"/>
          <a:ext cx="4971603" cy="948248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There are three priority constants. These are Thread.MAX_PRIORITY</a:t>
          </a:r>
          <a:br>
            <a:rPr lang="en-AU" sz="1400" kern="1200"/>
          </a:br>
          <a:r>
            <a:rPr lang="en-AU" sz="1400" kern="1200"/>
            <a:t>Thread.NORM_PRIORITY</a:t>
          </a:r>
          <a:br>
            <a:rPr lang="en-AU" sz="1400" kern="1200"/>
          </a:br>
          <a:r>
            <a:rPr lang="en-AU" sz="1400" kern="1200"/>
            <a:t>Thread.MIN_PRIORITY</a:t>
          </a:r>
          <a:endParaRPr lang="en-US" sz="1400" kern="1200"/>
        </a:p>
      </dsp:txBody>
      <dsp:txXfrm>
        <a:off x="46290" y="4039093"/>
        <a:ext cx="4879023" cy="855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D3E35-BB70-4129-BE9F-A28517D42ACC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A9993-5D2C-453C-9BC3-A407CC8E408E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4316C-AAB4-480C-9DDD-E9041677ADAC}">
      <dsp:nvSpPr>
        <dsp:cNvPr id="0" name=""/>
        <dsp:cNvSpPr/>
      </dsp:nvSpPr>
      <dsp:spPr>
        <a:xfrm>
          <a:off x="994536" y="1698"/>
          <a:ext cx="3246120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Threads that compute results and return them are often referred to as </a:t>
          </a:r>
          <a:r>
            <a:rPr lang="en-IE" sz="1500" b="1" kern="1200"/>
            <a:t>Asynchronous Procedures</a:t>
          </a:r>
          <a:endParaRPr lang="en-US" sz="1500" kern="1200"/>
        </a:p>
      </dsp:txBody>
      <dsp:txXfrm>
        <a:off x="994536" y="1698"/>
        <a:ext cx="3246120" cy="861070"/>
      </dsp:txXfrm>
    </dsp:sp>
    <dsp:sp modelId="{D0B617D8-B5D0-4C7E-8F91-CB4DFDC9A1E7}">
      <dsp:nvSpPr>
        <dsp:cNvPr id="0" name=""/>
        <dsp:cNvSpPr/>
      </dsp:nvSpPr>
      <dsp:spPr>
        <a:xfrm>
          <a:off x="4240656" y="1698"/>
          <a:ext cx="297294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Return immediately after invocation</a:t>
          </a:r>
          <a:endParaRPr lang="en-US" sz="1100" kern="1200"/>
        </a:p>
      </dsp:txBody>
      <dsp:txXfrm>
        <a:off x="4240656" y="1698"/>
        <a:ext cx="2972943" cy="861070"/>
      </dsp:txXfrm>
    </dsp:sp>
    <dsp:sp modelId="{1DF1402D-840B-4CD7-8B29-410CF310DE0A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DCD40-DCAF-4CB8-B467-9885359AFE6E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2A38-C9CC-4C6C-A52C-1739D08B506D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Caller and called run in parallel</a:t>
          </a:r>
          <a:endParaRPr lang="en-US" sz="1500" kern="1200"/>
        </a:p>
      </dsp:txBody>
      <dsp:txXfrm>
        <a:off x="994536" y="1078036"/>
        <a:ext cx="6219063" cy="861070"/>
      </dsp:txXfrm>
    </dsp:sp>
    <dsp:sp modelId="{A592FC2A-2522-4247-8142-996FEEE68AB7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37AEE-AB42-448E-8CDE-124DA8A8FFA6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7103F-1A58-4138-ACF1-7E24BF34EBF7}">
      <dsp:nvSpPr>
        <dsp:cNvPr id="0" name=""/>
        <dsp:cNvSpPr/>
      </dsp:nvSpPr>
      <dsp:spPr>
        <a:xfrm>
          <a:off x="994536" y="2154374"/>
          <a:ext cx="3246120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Example</a:t>
          </a:r>
          <a:endParaRPr lang="en-US" sz="1500" kern="1200"/>
        </a:p>
      </dsp:txBody>
      <dsp:txXfrm>
        <a:off x="994536" y="2154374"/>
        <a:ext cx="3246120" cy="861070"/>
      </dsp:txXfrm>
    </dsp:sp>
    <dsp:sp modelId="{6E8FDE16-816A-4B23-8555-3EE5C4B5E6D7}">
      <dsp:nvSpPr>
        <dsp:cNvPr id="0" name=""/>
        <dsp:cNvSpPr/>
      </dsp:nvSpPr>
      <dsp:spPr>
        <a:xfrm>
          <a:off x="4240656" y="2154374"/>
          <a:ext cx="297294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Calculate sum of elements in array and return result</a:t>
          </a:r>
          <a:endParaRPr lang="en-US" sz="1100" kern="1200"/>
        </a:p>
      </dsp:txBody>
      <dsp:txXfrm>
        <a:off x="4240656" y="2154374"/>
        <a:ext cx="2972943" cy="861070"/>
      </dsp:txXfrm>
    </dsp:sp>
    <dsp:sp modelId="{31A7E426-BFD8-4607-B8C3-5C09F3508EEC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0AF30-03DB-4243-A484-D9F5655BD181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62F0-268C-46A5-B395-25B9953E16A1}">
      <dsp:nvSpPr>
        <dsp:cNvPr id="0" name=""/>
        <dsp:cNvSpPr/>
      </dsp:nvSpPr>
      <dsp:spPr>
        <a:xfrm>
          <a:off x="994536" y="3230712"/>
          <a:ext cx="3246120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Implementation</a:t>
          </a:r>
        </a:p>
      </dsp:txBody>
      <dsp:txXfrm>
        <a:off x="994536" y="3230712"/>
        <a:ext cx="3246120" cy="861070"/>
      </dsp:txXfrm>
    </dsp:sp>
    <dsp:sp modelId="{6107AC61-9A76-4966-AF3B-4ABB4DEC1924}">
      <dsp:nvSpPr>
        <dsp:cNvPr id="0" name=""/>
        <dsp:cNvSpPr/>
      </dsp:nvSpPr>
      <dsp:spPr>
        <a:xfrm>
          <a:off x="4240656" y="3230712"/>
          <a:ext cx="297294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Extend the Thread class and add a public method, say getResult(),  that returns the result of the computation</a:t>
          </a:r>
        </a:p>
      </dsp:txBody>
      <dsp:txXfrm>
        <a:off x="4240656" y="3230712"/>
        <a:ext cx="2972943" cy="8610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3FEAE-57B0-449E-8A08-A00B62EB998C}">
      <dsp:nvSpPr>
        <dsp:cNvPr id="0" name=""/>
        <dsp:cNvSpPr/>
      </dsp:nvSpPr>
      <dsp:spPr>
        <a:xfrm>
          <a:off x="0" y="255658"/>
          <a:ext cx="764812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579" tIns="312420" rIns="5935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 dirty="0"/>
            <a:t>To break a program down into more distinct executable parts to use Context Switching at processor level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i="1" kern="1200" dirty="0"/>
            <a:t>CONCURRENCY!</a:t>
          </a:r>
        </a:p>
      </dsp:txBody>
      <dsp:txXfrm>
        <a:off x="0" y="255658"/>
        <a:ext cx="7648120" cy="1063125"/>
      </dsp:txXfrm>
    </dsp:sp>
    <dsp:sp modelId="{1624D4DA-79B2-43FB-BCE9-286C06CF1058}">
      <dsp:nvSpPr>
        <dsp:cNvPr id="0" name=""/>
        <dsp:cNvSpPr/>
      </dsp:nvSpPr>
      <dsp:spPr>
        <a:xfrm>
          <a:off x="382406" y="34258"/>
          <a:ext cx="535368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57" tIns="0" rIns="2023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Why</a:t>
          </a:r>
          <a:endParaRPr lang="en-US" sz="1500" kern="1200"/>
        </a:p>
      </dsp:txBody>
      <dsp:txXfrm>
        <a:off x="404022" y="55874"/>
        <a:ext cx="5310452" cy="399568"/>
      </dsp:txXfrm>
    </dsp:sp>
    <dsp:sp modelId="{3E15BA5F-779A-403B-B875-DFE5440B7653}">
      <dsp:nvSpPr>
        <dsp:cNvPr id="0" name=""/>
        <dsp:cNvSpPr/>
      </dsp:nvSpPr>
      <dsp:spPr>
        <a:xfrm>
          <a:off x="0" y="1621183"/>
          <a:ext cx="764812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579" tIns="312420" rIns="5935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 dirty="0"/>
            <a:t>Extend Thread class</a:t>
          </a:r>
          <a:endParaRPr lang="en-US" sz="1500" kern="1200" dirty="0"/>
        </a:p>
        <a:p>
          <a:pPr marL="228600" lvl="2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 dirty="0"/>
            <a:t>Implement Runnable interface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 dirty="0"/>
            <a:t>run() method will represent basis of the thread, but may need to use start() as well</a:t>
          </a:r>
          <a:endParaRPr lang="en-US" sz="1500" kern="1200" dirty="0"/>
        </a:p>
      </dsp:txBody>
      <dsp:txXfrm>
        <a:off x="0" y="1621183"/>
        <a:ext cx="7648120" cy="1559250"/>
      </dsp:txXfrm>
    </dsp:sp>
    <dsp:sp modelId="{7A5A2F6D-00E9-41EF-BE9F-3ECDA86D0766}">
      <dsp:nvSpPr>
        <dsp:cNvPr id="0" name=""/>
        <dsp:cNvSpPr/>
      </dsp:nvSpPr>
      <dsp:spPr>
        <a:xfrm>
          <a:off x="382406" y="1399783"/>
          <a:ext cx="5353684" cy="44280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57" tIns="0" rIns="2023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How </a:t>
          </a:r>
          <a:endParaRPr lang="en-US" sz="1500" kern="1200"/>
        </a:p>
      </dsp:txBody>
      <dsp:txXfrm>
        <a:off x="404022" y="1421399"/>
        <a:ext cx="5310452" cy="399568"/>
      </dsp:txXfrm>
    </dsp:sp>
    <dsp:sp modelId="{DCD857D8-6403-47BC-9C59-A947BEA9EF7C}">
      <dsp:nvSpPr>
        <dsp:cNvPr id="0" name=""/>
        <dsp:cNvSpPr/>
      </dsp:nvSpPr>
      <dsp:spPr>
        <a:xfrm>
          <a:off x="0" y="3482833"/>
          <a:ext cx="764812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579" tIns="312420" rIns="5935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/>
            <a:t>Use other methods, states in thread class to “control” threads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/>
            <a:t>Sleep, Join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 dirty="0"/>
            <a:t>Priorities </a:t>
          </a:r>
          <a:endParaRPr lang="en-US" sz="1500" kern="1200" dirty="0"/>
        </a:p>
      </dsp:txBody>
      <dsp:txXfrm>
        <a:off x="0" y="3482833"/>
        <a:ext cx="7648120" cy="1086750"/>
      </dsp:txXfrm>
    </dsp:sp>
    <dsp:sp modelId="{D615DE02-4392-4A68-8272-6F15F8C66ACD}">
      <dsp:nvSpPr>
        <dsp:cNvPr id="0" name=""/>
        <dsp:cNvSpPr/>
      </dsp:nvSpPr>
      <dsp:spPr>
        <a:xfrm>
          <a:off x="382406" y="3261433"/>
          <a:ext cx="5353684" cy="4428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57" tIns="0" rIns="2023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What</a:t>
          </a:r>
          <a:endParaRPr lang="en-US" sz="1500" kern="1200"/>
        </a:p>
      </dsp:txBody>
      <dsp:txXfrm>
        <a:off x="404022" y="3283049"/>
        <a:ext cx="5310452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BA064-45A4-4345-8D01-87AABCD4F879}">
      <dsp:nvSpPr>
        <dsp:cNvPr id="0" name=""/>
        <dsp:cNvSpPr/>
      </dsp:nvSpPr>
      <dsp:spPr>
        <a:xfrm>
          <a:off x="0" y="665190"/>
          <a:ext cx="7213600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F9A23-B288-4BCB-8DC2-9E90BB5593E9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F706C-2596-4595-8199-5AB2E086D8AE}">
      <dsp:nvSpPr>
        <dsp:cNvPr id="0" name=""/>
        <dsp:cNvSpPr/>
      </dsp:nvSpPr>
      <dsp:spPr>
        <a:xfrm>
          <a:off x="1418391" y="665190"/>
          <a:ext cx="5795208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Give everyday applications where you think the use of threads may be benficial</a:t>
          </a:r>
          <a:endParaRPr lang="en-US" sz="1900" kern="1200"/>
        </a:p>
      </dsp:txBody>
      <dsp:txXfrm>
        <a:off x="1418391" y="665190"/>
        <a:ext cx="5795208" cy="1228044"/>
      </dsp:txXfrm>
    </dsp:sp>
    <dsp:sp modelId="{59B655A5-9C34-450E-A6EE-9B19F529AEFC}">
      <dsp:nvSpPr>
        <dsp:cNvPr id="0" name=""/>
        <dsp:cNvSpPr/>
      </dsp:nvSpPr>
      <dsp:spPr>
        <a:xfrm>
          <a:off x="0" y="2200246"/>
          <a:ext cx="7213600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F7FA1-D8D6-4679-9F21-18AE9DCC3FCD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351F6-0FB8-497C-8A09-5998AD1B38F1}">
      <dsp:nvSpPr>
        <dsp:cNvPr id="0" name=""/>
        <dsp:cNvSpPr/>
      </dsp:nvSpPr>
      <dsp:spPr>
        <a:xfrm>
          <a:off x="1418391" y="2200246"/>
          <a:ext cx="5795208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Create two threads (one printing odd numbers, the other printing even). Using sleep(), try to manipulate the processor to see context switching</a:t>
          </a:r>
          <a:endParaRPr lang="en-US" sz="1900" kern="1200"/>
        </a:p>
      </dsp:txBody>
      <dsp:txXfrm>
        <a:off x="1418391" y="2200246"/>
        <a:ext cx="5795208" cy="122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7A75-5FCF-8C46-8938-66FD489524D6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D63BB-45CE-FB47-9D74-F5D1759168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73080F-C108-2C46-B0DD-95C88BF5F9B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76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0C85A-89CC-4045-9473-F3CDEC0C943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3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EDDD7-2DCA-CB4B-8533-7748D2E7628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9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D63BB-45CE-FB47-9D74-F5D1759168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7315C4-8C47-9744-8227-211C127F796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73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8EBDB-E717-3846-86AF-40C0347D787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82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92375-E2D9-6640-98FA-46D6BC50494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07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86E83-3DE5-944A-9D37-5037DE2B86A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180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2BBEE-5830-EC4B-A5E2-986664138AA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8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084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2216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570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1849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67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29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38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D6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20375"/>
            <a:ext cx="2494915" cy="454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B6D5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Programmazione </a:t>
            </a:r>
            <a:r>
              <a:rPr spc="-10" dirty="0"/>
              <a:t>concorrente </a:t>
            </a:r>
            <a:r>
              <a:rPr dirty="0"/>
              <a:t>e</a:t>
            </a:r>
            <a:r>
              <a:rPr spc="10" dirty="0"/>
              <a:t> </a:t>
            </a:r>
            <a:r>
              <a:rPr spc="-5" dirty="0"/>
              <a:t>distribuita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B6D5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Riccardo</a:t>
            </a:r>
            <a:r>
              <a:rPr spc="-35" dirty="0"/>
              <a:t> </a:t>
            </a:r>
            <a:r>
              <a:rPr spc="-10" dirty="0"/>
              <a:t>Cardin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EB6D5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85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5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6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6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7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7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9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2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licoder.com/java-multithreading-thread-and-runnable-tutorial/" TargetMode="External"/><Relationship Id="rId2" Type="http://schemas.openxmlformats.org/officeDocument/2006/relationships/hyperlink" Target="https://www.tutorialspoint.com/java/java_multithreading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E90D5FCB-74E7-48C2-BACD-32B58316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09" r="29503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5422" y="2858609"/>
            <a:ext cx="3918970" cy="119222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Programming with 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6556" y="4357517"/>
            <a:ext cx="2920080" cy="1096899"/>
          </a:xfrm>
        </p:spPr>
        <p:txBody>
          <a:bodyPr>
            <a:normAutofit/>
          </a:bodyPr>
          <a:lstStyle/>
          <a:p>
            <a:r>
              <a:rPr lang="en-US" dirty="0"/>
              <a:t>An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944F6C-7B8C-1F48-9BFD-FC1F35051F4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6F275-4B14-E3E1-3B97-95CCC0D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21" y="1969090"/>
            <a:ext cx="18669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038" y="609600"/>
            <a:ext cx="6427433" cy="1320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Implementing Runnable Interface II – Running the thread</a:t>
            </a:r>
            <a:endParaRPr lang="en-US" dirty="0">
              <a:cs typeface="+mj-cs"/>
            </a:endParaRPr>
          </a:p>
        </p:txBody>
      </p:sp>
      <p:pic>
        <p:nvPicPr>
          <p:cNvPr id="18437" name="Picture 18436" descr="Complex maths formulae on a blackboard">
            <a:extLst>
              <a:ext uri="{FF2B5EF4-FFF2-40B4-BE49-F238E27FC236}">
                <a16:creationId xmlns:a16="http://schemas.microsoft.com/office/drawing/2014/main" id="{80458ABB-4BCF-AC42-98AA-954DC99CF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6077" r="32155"/>
          <a:stretch/>
        </p:blipFill>
        <p:spPr>
          <a:xfrm>
            <a:off x="20" y="10"/>
            <a:ext cx="2050522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8441" name="Isosceles Triangle 18440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82066" y="2160589"/>
            <a:ext cx="6684885" cy="3880773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  <a:defRPr/>
            </a:pPr>
            <a:r>
              <a:rPr lang="en-AU" dirty="0">
                <a:latin typeface="Centaur" panose="02030504050205020304" pitchFamily="18" charset="0"/>
                <a:cs typeface="Comic Sans MS"/>
              </a:rPr>
              <a:t>class </a:t>
            </a:r>
            <a:r>
              <a:rPr lang="en-AU" dirty="0" err="1">
                <a:latin typeface="Centaur" panose="02030504050205020304" pitchFamily="18" charset="0"/>
                <a:cs typeface="Comic Sans MS"/>
              </a:rPr>
              <a:t>MessagePrinterTest</a:t>
            </a:r>
            <a:r>
              <a:rPr lang="en-AU" dirty="0">
                <a:latin typeface="Centaur" panose="02030504050205020304" pitchFamily="18" charset="0"/>
                <a:cs typeface="Comic Sans MS"/>
              </a:rPr>
              <a:t>{</a:t>
            </a:r>
          </a:p>
          <a:p>
            <a:pPr marL="0" indent="0" eaLnBrk="1" hangingPunct="1"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  <a:defRPr/>
            </a:pPr>
            <a:r>
              <a:rPr lang="en-AU" dirty="0">
                <a:latin typeface="Centaur" panose="02030504050205020304" pitchFamily="18" charset="0"/>
                <a:cs typeface="Comic Sans MS"/>
              </a:rPr>
              <a:t>	public static void main(String[] </a:t>
            </a:r>
            <a:r>
              <a:rPr lang="en-AU" dirty="0" err="1">
                <a:latin typeface="Centaur" panose="02030504050205020304" pitchFamily="18" charset="0"/>
                <a:cs typeface="Comic Sans MS"/>
              </a:rPr>
              <a:t>args</a:t>
            </a:r>
            <a:r>
              <a:rPr lang="en-AU" dirty="0">
                <a:latin typeface="Centaur" panose="02030504050205020304" pitchFamily="18" charset="0"/>
                <a:cs typeface="Comic Sans MS"/>
              </a:rPr>
              <a:t>) {</a:t>
            </a:r>
          </a:p>
          <a:p>
            <a:pPr marL="0" indent="0" eaLnBrk="1" hangingPunct="1"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  <a:defRPr/>
            </a:pPr>
            <a:r>
              <a:rPr lang="en-AU" dirty="0">
                <a:latin typeface="Centaur" panose="02030504050205020304" pitchFamily="18" charset="0"/>
                <a:cs typeface="Comic Sans MS"/>
              </a:rPr>
              <a:t>		Runnable p =  new </a:t>
            </a:r>
            <a:r>
              <a:rPr lang="en-AU" dirty="0" err="1">
                <a:latin typeface="Centaur" panose="02030504050205020304" pitchFamily="18" charset="0"/>
                <a:cs typeface="Comic Sans MS"/>
              </a:rPr>
              <a:t>MessagePrinter</a:t>
            </a:r>
            <a:r>
              <a:rPr lang="en-AU" dirty="0">
                <a:latin typeface="Centaur" panose="02030504050205020304" pitchFamily="18" charset="0"/>
                <a:cs typeface="Comic Sans MS"/>
              </a:rPr>
              <a:t>(“Hi!”, 10);</a:t>
            </a:r>
          </a:p>
          <a:p>
            <a:pPr marL="0" indent="0" eaLnBrk="1" hangingPunct="1"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  <a:defRPr/>
            </a:pPr>
            <a:r>
              <a:rPr lang="en-AU" dirty="0">
                <a:latin typeface="Centaur" panose="02030504050205020304" pitchFamily="18" charset="0"/>
                <a:cs typeface="Comic Sans MS"/>
              </a:rPr>
              <a:t>		Thread t = new Thread(p);</a:t>
            </a:r>
          </a:p>
          <a:p>
            <a:pPr marL="0" indent="0" eaLnBrk="1" hangingPunct="1"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  <a:defRPr/>
            </a:pPr>
            <a:r>
              <a:rPr lang="en-AU" dirty="0">
                <a:latin typeface="Centaur" panose="02030504050205020304" pitchFamily="18" charset="0"/>
                <a:cs typeface="Comic Sans MS"/>
              </a:rPr>
              <a:t>		</a:t>
            </a:r>
            <a:r>
              <a:rPr lang="en-AU" dirty="0" err="1">
                <a:latin typeface="Centaur" panose="02030504050205020304" pitchFamily="18" charset="0"/>
                <a:cs typeface="Comic Sans MS"/>
              </a:rPr>
              <a:t>t.start</a:t>
            </a:r>
            <a:r>
              <a:rPr lang="en-AU" dirty="0">
                <a:latin typeface="Centaur" panose="02030504050205020304" pitchFamily="18" charset="0"/>
                <a:cs typeface="Comic Sans MS"/>
              </a:rPr>
              <a:t>();</a:t>
            </a:r>
          </a:p>
          <a:p>
            <a:pPr marL="0" indent="0" eaLnBrk="1" hangingPunct="1"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  <a:defRPr/>
            </a:pPr>
            <a:r>
              <a:rPr lang="en-AU" dirty="0">
                <a:latin typeface="Centaur" panose="02030504050205020304" pitchFamily="18" charset="0"/>
                <a:cs typeface="Comic Sans MS"/>
              </a:rPr>
              <a:t>	}</a:t>
            </a:r>
          </a:p>
          <a:p>
            <a:pPr marL="0" indent="0" eaLnBrk="1" hangingPunct="1"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  <a:defRPr/>
            </a:pPr>
            <a:r>
              <a:rPr lang="en-AU" dirty="0">
                <a:latin typeface="Centaur" panose="02030504050205020304" pitchFamily="18" charset="0"/>
                <a:cs typeface="Comic Sans M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96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ck with a love heart">
            <a:extLst>
              <a:ext uri="{FF2B5EF4-FFF2-40B4-BE49-F238E27FC236}">
                <a16:creationId xmlns:a16="http://schemas.microsoft.com/office/drawing/2014/main" id="{9A71C4EA-7A9B-47D8-AA04-AAC1564C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2775" r="1222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887099" cy="1320800"/>
          </a:xfrm>
        </p:spPr>
        <p:txBody>
          <a:bodyPr>
            <a:normAutofit/>
          </a:bodyPr>
          <a:lstStyle/>
          <a:p>
            <a:r>
              <a:rPr lang="en-US" dirty="0"/>
              <a:t>Most Important Thread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Most are static methods from the Thread class i.e. </a:t>
            </a:r>
            <a:r>
              <a:rPr lang="en-US" dirty="0" err="1"/>
              <a:t>Thread.currentThread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sleep() …Putting a thread to sleep</a:t>
            </a:r>
          </a:p>
          <a:p>
            <a:pPr>
              <a:lnSpc>
                <a:spcPct val="90000"/>
              </a:lnSpc>
            </a:pPr>
            <a:r>
              <a:rPr lang="en-US" dirty="0"/>
              <a:t>wait() …Waiting for threads to finish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setName</a:t>
            </a:r>
            <a:r>
              <a:rPr lang="en-US" dirty="0"/>
              <a:t>() …Naming threads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getID</a:t>
            </a:r>
            <a:r>
              <a:rPr lang="en-US" dirty="0"/>
              <a:t>() …Thread identity</a:t>
            </a:r>
          </a:p>
          <a:p>
            <a:pPr>
              <a:lnSpc>
                <a:spcPct val="90000"/>
              </a:lnSpc>
            </a:pPr>
            <a:r>
              <a:rPr lang="en-US" dirty="0"/>
              <a:t>Current thread … </a:t>
            </a:r>
            <a:r>
              <a:rPr lang="en-US" dirty="0" err="1"/>
              <a:t>currentThread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4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lang="en-IE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976199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entaur" panose="02030504050205020304" pitchFamily="18" charset="0"/>
              </a:rPr>
              <a:t>try{</a:t>
            </a:r>
            <a:endParaRPr lang="en-IE" dirty="0">
              <a:latin typeface="Centaur" panose="02030504050205020304" pitchFamily="18" charset="0"/>
            </a:endParaRPr>
          </a:p>
          <a:p>
            <a:pPr>
              <a:buNone/>
            </a:pPr>
            <a:r>
              <a:rPr lang="en-IE" dirty="0">
                <a:latin typeface="Centaur" panose="02030504050205020304" pitchFamily="18" charset="0"/>
              </a:rPr>
              <a:t>	</a:t>
            </a:r>
            <a:r>
              <a:rPr lang="en-US" dirty="0" err="1">
                <a:latin typeface="Centaur" panose="02030504050205020304" pitchFamily="18" charset="0"/>
              </a:rPr>
              <a:t>Thread.sleep</a:t>
            </a:r>
            <a:r>
              <a:rPr lang="en-US" dirty="0">
                <a:latin typeface="Centaur" panose="02030504050205020304" pitchFamily="18" charset="0"/>
              </a:rPr>
              <a:t>(&lt;period&gt;);</a:t>
            </a:r>
            <a:endParaRPr lang="en-IE" dirty="0">
              <a:latin typeface="Centaur" panose="02030504050205020304" pitchFamily="18" charset="0"/>
            </a:endParaRPr>
          </a:p>
          <a:p>
            <a:pPr>
              <a:buNone/>
            </a:pPr>
            <a:r>
              <a:rPr lang="en-US" dirty="0">
                <a:latin typeface="Centaur" panose="02030504050205020304" pitchFamily="18" charset="0"/>
              </a:rPr>
              <a:t>}catch(</a:t>
            </a:r>
            <a:r>
              <a:rPr lang="en-US" dirty="0" err="1">
                <a:latin typeface="Centaur" panose="02030504050205020304" pitchFamily="18" charset="0"/>
              </a:rPr>
              <a:t>InterruptedException</a:t>
            </a:r>
            <a:r>
              <a:rPr lang="en-US" dirty="0">
                <a:latin typeface="Centaur" panose="02030504050205020304" pitchFamily="18" charset="0"/>
              </a:rPr>
              <a:t> e){..}</a:t>
            </a:r>
            <a:endParaRPr lang="en-IE" dirty="0">
              <a:latin typeface="Centaur" panose="02030504050205020304" pitchFamily="18" charset="0"/>
            </a:endParaRPr>
          </a:p>
          <a:p>
            <a:pPr>
              <a:buNone/>
            </a:pPr>
            <a:endParaRPr lang="en-IE" dirty="0"/>
          </a:p>
          <a:p>
            <a:r>
              <a:rPr lang="en-IE" dirty="0"/>
              <a:t>Time period usually measured in milliseconds</a:t>
            </a:r>
          </a:p>
          <a:p>
            <a:r>
              <a:rPr lang="en-IE" dirty="0"/>
              <a:t>1000 milliseconds = 1sec</a:t>
            </a:r>
          </a:p>
          <a:p>
            <a:r>
              <a:rPr lang="en-IE" dirty="0"/>
              <a:t>Notice Exception Handling needed …</a:t>
            </a:r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6E38FF83-2ABD-B206-2B47-BFBB07D05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67" r="32746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>
                <a:cs typeface="+mj-cs"/>
              </a:rPr>
              <a:t>Threads</a:t>
            </a:r>
            <a:endParaRPr lang="en-US">
              <a:cs typeface="+mj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07172" y="2160589"/>
            <a:ext cx="3647725" cy="388077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AU" dirty="0">
                <a:cs typeface="+mn-cs"/>
              </a:rPr>
              <a:t>	A thread can delay itself until another thread t has terminated, by executing join()</a:t>
            </a:r>
          </a:p>
          <a:p>
            <a:pPr eaLnBrk="1" hangingPunct="1">
              <a:buFontTx/>
              <a:buNone/>
              <a:defRPr/>
            </a:pPr>
            <a:r>
              <a:rPr lang="en-AU" dirty="0">
                <a:cs typeface="+mn-cs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AU" dirty="0">
                <a:latin typeface="Centaur" panose="02030504050205020304" pitchFamily="18" charset="0"/>
              </a:rPr>
              <a:t>	try { </a:t>
            </a:r>
          </a:p>
          <a:p>
            <a:pPr defTabSz="714375" eaLnBrk="1" hangingPunct="1">
              <a:buFontTx/>
              <a:buNone/>
              <a:tabLst>
                <a:tab pos="714375" algn="l"/>
                <a:tab pos="1071563" algn="l"/>
              </a:tabLst>
              <a:defRPr/>
            </a:pPr>
            <a:r>
              <a:rPr lang="en-AU" dirty="0">
                <a:latin typeface="Centaur" panose="02030504050205020304" pitchFamily="18" charset="0"/>
              </a:rPr>
              <a:t>		</a:t>
            </a:r>
            <a:r>
              <a:rPr lang="en-AU" dirty="0" err="1">
                <a:latin typeface="Centaur" panose="02030504050205020304" pitchFamily="18" charset="0"/>
              </a:rPr>
              <a:t>t.join</a:t>
            </a:r>
            <a:r>
              <a:rPr lang="en-AU" dirty="0">
                <a:latin typeface="Centaur" panose="02030504050205020304" pitchFamily="18" charset="0"/>
              </a:rPr>
              <a:t>();</a:t>
            </a:r>
          </a:p>
          <a:p>
            <a:pPr eaLnBrk="1" hangingPunct="1">
              <a:buFontTx/>
              <a:buNone/>
              <a:defRPr/>
            </a:pPr>
            <a:r>
              <a:rPr lang="en-AU" dirty="0">
                <a:latin typeface="Centaur" panose="02030504050205020304" pitchFamily="18" charset="0"/>
              </a:rPr>
              <a:t>	}catch(</a:t>
            </a:r>
            <a:r>
              <a:rPr lang="en-AU" dirty="0" err="1">
                <a:latin typeface="Centaur" panose="02030504050205020304" pitchFamily="18" charset="0"/>
              </a:rPr>
              <a:t>InterruptedException</a:t>
            </a:r>
            <a:r>
              <a:rPr lang="en-AU" dirty="0">
                <a:latin typeface="Centaur" panose="02030504050205020304" pitchFamily="18" charset="0"/>
              </a:rPr>
              <a:t> e) {}</a:t>
            </a:r>
            <a:endParaRPr lang="en-US" dirty="0">
              <a:latin typeface="Centaur" panose="02030504050205020304" pitchFamily="18" charset="0"/>
            </a:endParaRPr>
          </a:p>
        </p:txBody>
      </p:sp>
      <p:pic>
        <p:nvPicPr>
          <p:cNvPr id="33797" name="Picture 33796" descr="Needle and yarn">
            <a:extLst>
              <a:ext uri="{FF2B5EF4-FFF2-40B4-BE49-F238E27FC236}">
                <a16:creationId xmlns:a16="http://schemas.microsoft.com/office/drawing/2014/main" id="{AE1D7298-EF52-0807-9DA2-1D4030EAE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40" r="31610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3801" name="Isosceles Triangle 3380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04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22275"/>
            <a:ext cx="2941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chemeClr val="tx1"/>
                </a:solidFill>
                <a:latin typeface="Calibri"/>
                <a:cs typeface="Calibri"/>
              </a:rPr>
              <a:t>T</a:t>
            </a:r>
            <a:r>
              <a:rPr sz="3500" b="0" dirty="0">
                <a:solidFill>
                  <a:schemeClr val="tx1"/>
                </a:solidFill>
                <a:latin typeface="Calibri"/>
                <a:cs typeface="Calibri"/>
              </a:rPr>
              <a:t>HREAD</a:t>
            </a:r>
            <a:r>
              <a:rPr sz="3500" b="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500" b="0" spc="-95" dirty="0">
                <a:solidFill>
                  <a:schemeClr val="tx1"/>
                </a:solidFill>
                <a:latin typeface="Calibri"/>
                <a:cs typeface="Calibri"/>
              </a:rPr>
              <a:t>STATES</a:t>
            </a:r>
            <a:endParaRPr sz="35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670307" y="1173567"/>
            <a:ext cx="2629916" cy="450956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E2381B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pc="-5" dirty="0"/>
              <a:t>6 </a:t>
            </a:r>
            <a:r>
              <a:rPr spc="-10" dirty="0"/>
              <a:t>thread</a:t>
            </a:r>
            <a:r>
              <a:rPr spc="-30" dirty="0"/>
              <a:t> </a:t>
            </a:r>
            <a:r>
              <a:rPr spc="-25" dirty="0"/>
              <a:t>states</a:t>
            </a: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New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Runnable</a:t>
            </a: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10" dirty="0">
                <a:latin typeface="Calibri"/>
                <a:cs typeface="Calibri"/>
              </a:rPr>
              <a:t>Blocked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Waiting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waiting</a:t>
            </a:r>
            <a:endParaRPr sz="2400" dirty="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30" dirty="0">
                <a:latin typeface="Calibri"/>
                <a:cs typeface="Calibri"/>
              </a:rPr>
              <a:t>Terminated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60"/>
              </a:spcBef>
              <a:buClr>
                <a:srgbClr val="E2381B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pc="-5" dirty="0"/>
              <a:t>Use</a:t>
            </a:r>
            <a:r>
              <a:rPr spc="-40" dirty="0"/>
              <a:t> </a:t>
            </a:r>
            <a:r>
              <a:rPr sz="2400" spc="-5" dirty="0" err="1">
                <a:latin typeface="Courier New"/>
                <a:cs typeface="Courier New"/>
              </a:rPr>
              <a:t>getState</a:t>
            </a:r>
            <a:r>
              <a:rPr lang="en-IE" sz="2400" dirty="0">
                <a:latin typeface="Courier New"/>
                <a:cs typeface="Courier New"/>
              </a:rPr>
              <a:t> </a:t>
            </a:r>
            <a:r>
              <a:rPr spc="-5" dirty="0"/>
              <a:t>method</a:t>
            </a:r>
          </a:p>
          <a:p>
            <a:pPr marL="652780" lvl="1" indent="-274320">
              <a:lnSpc>
                <a:spcPct val="100000"/>
              </a:lnSpc>
              <a:spcBef>
                <a:spcPts val="425"/>
              </a:spcBef>
              <a:buClr>
                <a:srgbClr val="EB644F"/>
              </a:buClr>
              <a:buSzPct val="80000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000" spc="-5" dirty="0">
                <a:latin typeface="Courier New"/>
                <a:cs typeface="Courier New"/>
              </a:rPr>
              <a:t>Thread.State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2614" y="654537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EB6D5A"/>
                </a:solid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4300" y="1484375"/>
            <a:ext cx="3959352" cy="506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3835" y="1519427"/>
            <a:ext cx="2258567" cy="621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0847" y="1470660"/>
            <a:ext cx="1615440" cy="777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3714" y="1558289"/>
            <a:ext cx="2125345" cy="489584"/>
          </a:xfrm>
          <a:custGeom>
            <a:avLst/>
            <a:gdLst/>
            <a:ahLst/>
            <a:cxnLst/>
            <a:rect l="l" t="t" r="r" b="b"/>
            <a:pathLst>
              <a:path w="2125345" h="489585">
                <a:moveTo>
                  <a:pt x="2124964" y="0"/>
                </a:moveTo>
                <a:lnTo>
                  <a:pt x="253491" y="0"/>
                </a:lnTo>
                <a:lnTo>
                  <a:pt x="253491" y="285369"/>
                </a:lnTo>
                <a:lnTo>
                  <a:pt x="0" y="378079"/>
                </a:lnTo>
                <a:lnTo>
                  <a:pt x="253491" y="407670"/>
                </a:lnTo>
                <a:lnTo>
                  <a:pt x="253491" y="489204"/>
                </a:lnTo>
                <a:lnTo>
                  <a:pt x="2124964" y="489204"/>
                </a:lnTo>
                <a:lnTo>
                  <a:pt x="2124964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3714" y="1558289"/>
            <a:ext cx="2125345" cy="489584"/>
          </a:xfrm>
          <a:custGeom>
            <a:avLst/>
            <a:gdLst/>
            <a:ahLst/>
            <a:cxnLst/>
            <a:rect l="l" t="t" r="r" b="b"/>
            <a:pathLst>
              <a:path w="2125345" h="489585">
                <a:moveTo>
                  <a:pt x="253491" y="0"/>
                </a:moveTo>
                <a:lnTo>
                  <a:pt x="565403" y="0"/>
                </a:lnTo>
                <a:lnTo>
                  <a:pt x="1033272" y="0"/>
                </a:lnTo>
                <a:lnTo>
                  <a:pt x="2124964" y="0"/>
                </a:lnTo>
                <a:lnTo>
                  <a:pt x="2124964" y="285369"/>
                </a:lnTo>
                <a:lnTo>
                  <a:pt x="2124964" y="407670"/>
                </a:lnTo>
                <a:lnTo>
                  <a:pt x="2124964" y="489204"/>
                </a:lnTo>
                <a:lnTo>
                  <a:pt x="1033272" y="489204"/>
                </a:lnTo>
                <a:lnTo>
                  <a:pt x="565403" y="489204"/>
                </a:lnTo>
                <a:lnTo>
                  <a:pt x="253491" y="489204"/>
                </a:lnTo>
                <a:lnTo>
                  <a:pt x="253491" y="407670"/>
                </a:lnTo>
                <a:lnTo>
                  <a:pt x="0" y="378079"/>
                </a:lnTo>
                <a:lnTo>
                  <a:pt x="253491" y="285369"/>
                </a:lnTo>
                <a:lnTo>
                  <a:pt x="253491" y="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6610" y="1540891"/>
            <a:ext cx="1231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resources  associated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0988" y="3104388"/>
            <a:ext cx="2004060" cy="771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7311" y="3055620"/>
            <a:ext cx="1443227" cy="777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9850" y="3143250"/>
            <a:ext cx="1871980" cy="639445"/>
          </a:xfrm>
          <a:custGeom>
            <a:avLst/>
            <a:gdLst/>
            <a:ahLst/>
            <a:cxnLst/>
            <a:rect l="l" t="t" r="r" b="b"/>
            <a:pathLst>
              <a:path w="1871979" h="639445">
                <a:moveTo>
                  <a:pt x="1559560" y="489204"/>
                </a:moveTo>
                <a:lnTo>
                  <a:pt x="1091691" y="489204"/>
                </a:lnTo>
                <a:lnTo>
                  <a:pt x="1574546" y="638937"/>
                </a:lnTo>
                <a:lnTo>
                  <a:pt x="1559560" y="489204"/>
                </a:lnTo>
                <a:close/>
              </a:path>
              <a:path w="1871979" h="639445">
                <a:moveTo>
                  <a:pt x="1871472" y="0"/>
                </a:moveTo>
                <a:lnTo>
                  <a:pt x="0" y="0"/>
                </a:lnTo>
                <a:lnTo>
                  <a:pt x="0" y="489204"/>
                </a:lnTo>
                <a:lnTo>
                  <a:pt x="1871472" y="489204"/>
                </a:lnTo>
                <a:lnTo>
                  <a:pt x="187147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9850" y="3143250"/>
            <a:ext cx="1871980" cy="639445"/>
          </a:xfrm>
          <a:custGeom>
            <a:avLst/>
            <a:gdLst/>
            <a:ahLst/>
            <a:cxnLst/>
            <a:rect l="l" t="t" r="r" b="b"/>
            <a:pathLst>
              <a:path w="1871979" h="639445">
                <a:moveTo>
                  <a:pt x="0" y="0"/>
                </a:moveTo>
                <a:lnTo>
                  <a:pt x="1091691" y="0"/>
                </a:lnTo>
                <a:lnTo>
                  <a:pt x="1559560" y="0"/>
                </a:lnTo>
                <a:lnTo>
                  <a:pt x="1871472" y="0"/>
                </a:lnTo>
                <a:lnTo>
                  <a:pt x="1871472" y="285369"/>
                </a:lnTo>
                <a:lnTo>
                  <a:pt x="1871472" y="407670"/>
                </a:lnTo>
                <a:lnTo>
                  <a:pt x="1871472" y="489204"/>
                </a:lnTo>
                <a:lnTo>
                  <a:pt x="1559560" y="489204"/>
                </a:lnTo>
                <a:lnTo>
                  <a:pt x="1574546" y="638937"/>
                </a:lnTo>
                <a:lnTo>
                  <a:pt x="1091691" y="489204"/>
                </a:lnTo>
                <a:lnTo>
                  <a:pt x="0" y="489204"/>
                </a:lnTo>
                <a:lnTo>
                  <a:pt x="0" y="407670"/>
                </a:lnTo>
                <a:lnTo>
                  <a:pt x="0" y="28536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13964" y="3126486"/>
            <a:ext cx="1060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Runnable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≠  Running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2275"/>
            <a:ext cx="2941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"/>
                <a:cs typeface="Calibri"/>
              </a:rPr>
              <a:t>T</a:t>
            </a:r>
            <a:r>
              <a:rPr sz="3500" b="0" dirty="0">
                <a:latin typeface="Calibri"/>
                <a:cs typeface="Calibri"/>
              </a:rPr>
              <a:t>HREAD</a:t>
            </a:r>
            <a:r>
              <a:rPr sz="3500" b="0" spc="135" dirty="0">
                <a:latin typeface="Calibri"/>
                <a:cs typeface="Calibri"/>
              </a:rPr>
              <a:t> </a:t>
            </a:r>
            <a:r>
              <a:rPr sz="3500" b="0" spc="-95" dirty="0">
                <a:latin typeface="Calibri"/>
                <a:cs typeface="Calibri"/>
              </a:rPr>
              <a:t>STATES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endParaRPr lang="en-IE" spc="-10" dirty="0"/>
          </a:p>
          <a:p>
            <a:pPr marL="12700">
              <a:lnSpc>
                <a:spcPts val="1435"/>
              </a:lnSpc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375"/>
            <a:ext cx="6967220" cy="34632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E2381B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770" dirty="0">
                <a:latin typeface="Courier New"/>
                <a:cs typeface="Courier New"/>
              </a:rPr>
              <a:t> </a:t>
            </a:r>
            <a:r>
              <a:rPr sz="2400" spc="-45" dirty="0">
                <a:latin typeface="Calibri"/>
                <a:cs typeface="Calibri"/>
              </a:rPr>
              <a:t>operator.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yet </a:t>
            </a:r>
            <a:r>
              <a:rPr sz="2400" dirty="0">
                <a:latin typeface="Calibri"/>
                <a:cs typeface="Calibri"/>
              </a:rPr>
              <a:t>running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E2381B"/>
              </a:buClr>
              <a:buSzPct val="69642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Calibri"/>
                <a:cs typeface="Calibri"/>
              </a:rPr>
              <a:t>Runnable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start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invoked.</a:t>
            </a:r>
            <a:endParaRPr sz="2400">
              <a:latin typeface="Calibri"/>
              <a:cs typeface="Calibri"/>
            </a:endParaRPr>
          </a:p>
          <a:p>
            <a:pPr marL="927100" lvl="2" indent="-182880">
              <a:lnSpc>
                <a:spcPct val="100000"/>
              </a:lnSpc>
              <a:spcBef>
                <a:spcPts val="425"/>
              </a:spcBef>
              <a:buClr>
                <a:srgbClr val="EB644F"/>
              </a:buClr>
              <a:buSzPct val="60000"/>
              <a:buFont typeface="Wingdings"/>
              <a:buChar char=""/>
              <a:tabLst>
                <a:tab pos="927735" algn="l"/>
              </a:tabLst>
            </a:pPr>
            <a:r>
              <a:rPr sz="2000" spc="-10" dirty="0">
                <a:latin typeface="Calibri"/>
                <a:cs typeface="Calibri"/>
              </a:rPr>
              <a:t>Resource </a:t>
            </a:r>
            <a:r>
              <a:rPr sz="2000" spc="-5" dirty="0">
                <a:latin typeface="Calibri"/>
                <a:cs typeface="Calibri"/>
              </a:rPr>
              <a:t>creation,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scheduling</a:t>
            </a:r>
            <a:endParaRPr sz="2000">
              <a:latin typeface="Calibri"/>
              <a:cs typeface="Calibri"/>
            </a:endParaRPr>
          </a:p>
          <a:p>
            <a:pPr marL="927100" lvl="2" indent="-182880">
              <a:lnSpc>
                <a:spcPct val="100000"/>
              </a:lnSpc>
              <a:spcBef>
                <a:spcPts val="525"/>
              </a:spcBef>
              <a:buClr>
                <a:srgbClr val="EB644F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Courier New"/>
                <a:cs typeface="Courier New"/>
              </a:rPr>
              <a:t>run</a:t>
            </a:r>
            <a:r>
              <a:rPr sz="1800" spc="-6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20" dirty="0">
                <a:latin typeface="Calibri"/>
                <a:cs typeface="Calibri"/>
              </a:rPr>
              <a:t>invoked</a:t>
            </a:r>
            <a:endParaRPr sz="2000">
              <a:latin typeface="Calibri"/>
              <a:cs typeface="Calibri"/>
            </a:endParaRPr>
          </a:p>
          <a:p>
            <a:pPr marL="927100" lvl="2" indent="-182880">
              <a:lnSpc>
                <a:spcPct val="100000"/>
              </a:lnSpc>
              <a:spcBef>
                <a:spcPts val="520"/>
              </a:spcBef>
              <a:buClr>
                <a:srgbClr val="EB644F"/>
              </a:buClr>
              <a:buSzPct val="60000"/>
              <a:buFont typeface="Wingdings"/>
              <a:buChar char=""/>
              <a:tabLst>
                <a:tab pos="927735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5" dirty="0">
                <a:latin typeface="Calibri"/>
                <a:cs typeface="Calibri"/>
              </a:rPr>
              <a:t>actually 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endParaRPr sz="2000">
              <a:latin typeface="Calibri"/>
              <a:cs typeface="Calibri"/>
            </a:endParaRPr>
          </a:p>
          <a:p>
            <a:pPr marL="652780" lvl="1" indent="-274320">
              <a:lnSpc>
                <a:spcPct val="100000"/>
              </a:lnSpc>
              <a:spcBef>
                <a:spcPts val="545"/>
              </a:spcBef>
              <a:buClr>
                <a:srgbClr val="EB644F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25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DIRECTLY!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5082540"/>
            <a:ext cx="7417308" cy="1385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532" y="5082540"/>
            <a:ext cx="7417434" cy="1385570"/>
          </a:xfrm>
          <a:prstGeom prst="rect">
            <a:avLst/>
          </a:prstGeom>
          <a:ln w="9144">
            <a:solidFill>
              <a:srgbClr val="E75C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400" b="1" spc="-5" dirty="0">
                <a:latin typeface="Courier New"/>
                <a:cs typeface="Courier New"/>
              </a:rPr>
              <a:t>public static void </a:t>
            </a:r>
            <a:r>
              <a:rPr sz="1400" spc="-10" dirty="0">
                <a:latin typeface="Courier New"/>
                <a:cs typeface="Courier New"/>
              </a:rPr>
              <a:t>main(String[]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solidFill>
                  <a:srgbClr val="675A00"/>
                </a:solidFill>
                <a:latin typeface="Courier New"/>
                <a:cs typeface="Courier New"/>
              </a:rPr>
              <a:t>// Not concurrent, </a:t>
            </a:r>
            <a:r>
              <a:rPr sz="1400" spc="-10" dirty="0">
                <a:solidFill>
                  <a:srgbClr val="675A00"/>
                </a:solidFill>
                <a:latin typeface="Courier New"/>
                <a:cs typeface="Courier New"/>
              </a:rPr>
              <a:t>but</a:t>
            </a:r>
            <a:r>
              <a:rPr sz="1400" spc="-40" dirty="0">
                <a:solidFill>
                  <a:srgbClr val="675A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675A00"/>
                </a:solidFill>
                <a:latin typeface="Courier New"/>
                <a:cs typeface="Courier New"/>
              </a:rPr>
              <a:t>sequential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MyThread().run();</a:t>
            </a:r>
            <a:endParaRPr sz="1400">
              <a:latin typeface="Courier New"/>
              <a:cs typeface="Courier New"/>
            </a:endParaRPr>
          </a:p>
          <a:p>
            <a:pPr marL="943610" marR="2745105" indent="-4254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for </a:t>
            </a:r>
            <a:r>
              <a:rPr sz="1400" spc="-10" dirty="0">
                <a:latin typeface="Courier New"/>
                <a:cs typeface="Courier New"/>
              </a:rPr>
              <a:t>(</a:t>
            </a:r>
            <a:r>
              <a:rPr sz="1400" b="1" spc="-10" dirty="0"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5" dirty="0">
                <a:latin typeface="Courier New"/>
                <a:cs typeface="Courier New"/>
              </a:rPr>
              <a:t>0; </a:t>
            </a:r>
            <a:r>
              <a:rPr sz="1400" dirty="0">
                <a:latin typeface="Courier New"/>
                <a:cs typeface="Courier New"/>
              </a:rPr>
              <a:t>i &lt; </a:t>
            </a:r>
            <a:r>
              <a:rPr sz="1400" spc="-10" dirty="0">
                <a:latin typeface="Courier New"/>
                <a:cs typeface="Courier New"/>
              </a:rPr>
              <a:t>200; </a:t>
            </a:r>
            <a:r>
              <a:rPr sz="1400" spc="-5" dirty="0">
                <a:latin typeface="Courier New"/>
                <a:cs typeface="Courier New"/>
              </a:rPr>
              <a:t>i++)  System.out.println("Cycle </a:t>
            </a:r>
            <a:r>
              <a:rPr sz="1400" dirty="0">
                <a:latin typeface="Courier New"/>
                <a:cs typeface="Courier New"/>
              </a:rPr>
              <a:t>- " +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i);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GB" sz="3800">
                <a:cs typeface="+mj-cs"/>
              </a:rPr>
              <a:t>Thread Priority</a:t>
            </a:r>
            <a:endParaRPr lang="en-US" sz="3800"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941" name="Rectangle 3">
            <a:extLst>
              <a:ext uri="{FF2B5EF4-FFF2-40B4-BE49-F238E27FC236}">
                <a16:creationId xmlns:a16="http://schemas.microsoft.com/office/drawing/2014/main" id="{1491866D-1BC3-43FC-96A5-B2756F756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293524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670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61842" y="609600"/>
            <a:ext cx="3693658" cy="1320800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Thread Priority</a:t>
            </a:r>
            <a:endParaRPr lang="en-US" dirty="0">
              <a:cs typeface="+mj-cs"/>
            </a:endParaRPr>
          </a:p>
        </p:txBody>
      </p:sp>
      <p:pic>
        <p:nvPicPr>
          <p:cNvPr id="40967" name="Graphic 40966" descr="Flowchart">
            <a:extLst>
              <a:ext uri="{FF2B5EF4-FFF2-40B4-BE49-F238E27FC236}">
                <a16:creationId xmlns:a16="http://schemas.microsoft.com/office/drawing/2014/main" id="{4FA64778-818E-2EAB-27D4-60AF3C30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0" y="2133089"/>
            <a:ext cx="2438776" cy="2438776"/>
          </a:xfrm>
          <a:prstGeom prst="rect">
            <a:avLst/>
          </a:prstGeom>
        </p:spPr>
      </p:pic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61842" y="2160590"/>
            <a:ext cx="3691407" cy="373969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Methods:</a:t>
            </a:r>
          </a:p>
          <a:p>
            <a:pPr eaLnBrk="1" hangingPunct="1">
              <a:defRPr/>
            </a:pPr>
            <a:endParaRPr lang="en-GB" dirty="0">
              <a:cs typeface="+mn-cs"/>
            </a:endParaRP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AU" dirty="0" err="1">
                <a:latin typeface="Comic Sans MS" charset="0"/>
              </a:rPr>
              <a:t>setPriority</a:t>
            </a:r>
            <a:r>
              <a:rPr lang="en-AU" dirty="0">
                <a:latin typeface="Comic Sans MS" charset="0"/>
              </a:rPr>
              <a:t>(</a:t>
            </a:r>
            <a:r>
              <a:rPr lang="en-AU" dirty="0" err="1">
                <a:latin typeface="Comic Sans MS" charset="0"/>
              </a:rPr>
              <a:t>int</a:t>
            </a:r>
            <a:r>
              <a:rPr lang="en-AU" dirty="0">
                <a:latin typeface="Comic Sans MS" charset="0"/>
              </a:rPr>
              <a:t> p)		p&gt;=1 &amp;&amp; p &lt;=10</a:t>
            </a:r>
            <a:r>
              <a:rPr lang="en-US" dirty="0">
                <a:latin typeface="Comic Sans MS" charset="0"/>
              </a:rPr>
              <a:t> </a:t>
            </a:r>
          </a:p>
          <a:p>
            <a:pPr marL="800100" lvl="1" indent="-342900" eaLnBrk="1" hangingPunct="1">
              <a:buFont typeface="+mj-lt"/>
              <a:buAutoNum type="arabicPeriod"/>
              <a:defRPr/>
            </a:pPr>
            <a:r>
              <a:rPr lang="en-AU" dirty="0" err="1">
                <a:latin typeface="Comic Sans MS" charset="0"/>
              </a:rPr>
              <a:t>getPriority</a:t>
            </a:r>
            <a:r>
              <a:rPr lang="en-AU" dirty="0">
                <a:latin typeface="Comic Sans MS" charset="0"/>
              </a:rPr>
              <a:t>()</a:t>
            </a:r>
            <a:endParaRPr lang="en-US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6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GB" dirty="0"/>
              <a:t>Asynchronous Procedures</a:t>
            </a:r>
            <a:endParaRPr lang="en-IE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0524E1-A274-4F5F-843B-02D9D3433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24787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E082-A195-FD5B-2446-D7ACCDA6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51029"/>
          </a:xfrm>
        </p:spPr>
        <p:txBody>
          <a:bodyPr/>
          <a:lstStyle/>
          <a:p>
            <a:r>
              <a:rPr lang="en-IE" dirty="0"/>
              <a:t>Example … Using Runnable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E50B7-A803-0856-AE2E-F8700438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E973F3-3E5E-2BF8-C55C-DB2F48B18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006" y="1878048"/>
            <a:ext cx="8007658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MyRunnable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Runnable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threadToBeCreated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nameOfThread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//Creating 10 threads so that context switching can be seen fully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MyRunnable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MyRunnable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"Thread: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.start();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Kicks off start() which eventually reached run()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MyRunnable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R2 =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MyRunnable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 "Second Thread-2");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       R2.start();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lang="en-US" altLang="en-US" sz="1400" i="1" dirty="0">
                <a:solidFill>
                  <a:srgbClr val="8C8C8C"/>
                </a:solidFill>
                <a:latin typeface="JetBrains Mono"/>
              </a:rPr>
              <a:t> // Constructor so that name of thread can be assigned to each one</a:t>
            </a:r>
            <a:br>
              <a:rPr lang="en-US" altLang="en-US" sz="14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sz="1400" i="1" dirty="0">
                <a:solidFill>
                  <a:srgbClr val="8C8C8C"/>
                </a:solidFill>
                <a:latin typeface="JetBrains Mono"/>
              </a:rPr>
              <a:t> </a:t>
            </a:r>
            <a:br>
              <a:rPr lang="en-US" altLang="en-US" sz="14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sz="1400" dirty="0" err="1">
                <a:solidFill>
                  <a:srgbClr val="00627A"/>
                </a:solidFill>
                <a:latin typeface="JetBrains Mono"/>
              </a:rPr>
              <a:t>MyRunnable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name) {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400" dirty="0" err="1">
                <a:solidFill>
                  <a:srgbClr val="871094"/>
                </a:solidFill>
                <a:latin typeface="JetBrains Mono"/>
              </a:rPr>
              <a:t>nameOfThread</a:t>
            </a:r>
            <a:r>
              <a:rPr lang="en-US" altLang="en-US" sz="1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= name;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400" i="1" dirty="0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.println(</a:t>
            </a:r>
            <a:r>
              <a:rPr lang="en-US" altLang="en-US" sz="1400" dirty="0">
                <a:solidFill>
                  <a:srgbClr val="067D17"/>
                </a:solidFill>
                <a:latin typeface="JetBrains Mono"/>
              </a:rPr>
              <a:t>"Creating "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altLang="en-US" sz="1400" dirty="0" err="1">
                <a:solidFill>
                  <a:srgbClr val="871094"/>
                </a:solidFill>
                <a:latin typeface="JetBrains Mono"/>
              </a:rPr>
              <a:t>nameOfThread</a:t>
            </a:r>
            <a:r>
              <a:rPr lang="en-US" altLang="en-US" sz="1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altLang="en-US" sz="1400" dirty="0">
                <a:solidFill>
                  <a:srgbClr val="067D17"/>
                </a:solidFill>
                <a:latin typeface="JetBrains Mono"/>
              </a:rPr>
              <a:t>" :ID : "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altLang="en-US" sz="1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400" i="1" dirty="0" err="1">
                <a:solidFill>
                  <a:srgbClr val="080808"/>
                </a:solidFill>
                <a:latin typeface="JetBrains Mono"/>
              </a:rPr>
              <a:t>currentThread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altLang="en-US" sz="1400" dirty="0" err="1">
                <a:solidFill>
                  <a:srgbClr val="080808"/>
                </a:solidFill>
                <a:latin typeface="JetBrains Mono"/>
              </a:rPr>
              <a:t>getId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309A08-E587-F3ED-9B1D-D0FE8A59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20B-F9BA-F85C-35FF-4810A72D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</p:spPr>
        <p:txBody>
          <a:bodyPr>
            <a:normAutofit/>
          </a:bodyPr>
          <a:lstStyle/>
          <a:p>
            <a:r>
              <a:rPr lang="en-IE" dirty="0"/>
              <a:t>Why, How and What</a:t>
            </a:r>
          </a:p>
        </p:txBody>
      </p:sp>
      <p:pic>
        <p:nvPicPr>
          <p:cNvPr id="16" name="Picture 5" descr="Threads">
            <a:extLst>
              <a:ext uri="{FF2B5EF4-FFF2-40B4-BE49-F238E27FC236}">
                <a16:creationId xmlns:a16="http://schemas.microsoft.com/office/drawing/2014/main" id="{03411387-17CF-9244-F6CE-195F10897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20" r="37450" b="1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2A79D8C-9A9C-9EE0-6D1A-7B8E7B5D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63" y="1654562"/>
            <a:ext cx="5719567" cy="4142556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Why</a:t>
            </a:r>
            <a:r>
              <a:rPr lang="en-IE" dirty="0"/>
              <a:t> we use threads?</a:t>
            </a:r>
          </a:p>
          <a:p>
            <a:pPr lvl="1"/>
            <a:r>
              <a:rPr lang="en-IE" dirty="0"/>
              <a:t>Make use of Concurrent nature of OS’s</a:t>
            </a:r>
          </a:p>
          <a:p>
            <a:pPr lvl="1"/>
            <a:r>
              <a:rPr lang="en-IE" dirty="0"/>
              <a:t>An OS will “context switch” … so must utilise this! </a:t>
            </a:r>
          </a:p>
          <a:p>
            <a:r>
              <a:rPr lang="en-IE" dirty="0">
                <a:solidFill>
                  <a:srgbClr val="0070C0"/>
                </a:solidFill>
              </a:rPr>
              <a:t>How</a:t>
            </a:r>
            <a:r>
              <a:rPr lang="en-IE" dirty="0"/>
              <a:t> threads are set up?</a:t>
            </a:r>
          </a:p>
          <a:p>
            <a:pPr lvl="1"/>
            <a:r>
              <a:rPr lang="en-IE" dirty="0"/>
              <a:t>Extend Thread class or Implement Runnable interface</a:t>
            </a:r>
          </a:p>
          <a:p>
            <a:pPr lvl="1"/>
            <a:r>
              <a:rPr lang="en-IE" dirty="0"/>
              <a:t>Implement own run() and start() methods</a:t>
            </a:r>
          </a:p>
          <a:p>
            <a:r>
              <a:rPr lang="en-IE" dirty="0">
                <a:solidFill>
                  <a:srgbClr val="7030A0"/>
                </a:solidFill>
              </a:rPr>
              <a:t>What</a:t>
            </a:r>
            <a:r>
              <a:rPr lang="en-IE" dirty="0"/>
              <a:t> are the main issues when dealing with threads?</a:t>
            </a:r>
          </a:p>
          <a:p>
            <a:pPr lvl="1"/>
            <a:r>
              <a:rPr lang="en-IE" dirty="0"/>
              <a:t>Synchronizing … or trying to!!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7175-A44E-C730-F5D0-B38F3BEE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333891-D5E7-4C7B-BF1D-E855E53CB5A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6898-D341-E684-E608-604E1FC7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2" y="70486"/>
            <a:ext cx="7219370" cy="1320800"/>
          </a:xfrm>
        </p:spPr>
        <p:txBody>
          <a:bodyPr/>
          <a:lstStyle/>
          <a:p>
            <a:r>
              <a:rPr lang="en-IE" dirty="0"/>
              <a:t>Example … run()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099A-3808-E56D-A9A4-2412A455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B6EBFC1-EA1D-2D4E-ACCA-DD4235165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8" y="1325800"/>
            <a:ext cx="7460203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run() overriding method from Runnable interface</a:t>
            </a:r>
            <a:b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"Running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nameOfThread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 &lt;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i++)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"Thread currently in Context: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nameOfThread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: ID 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().getId());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Set the thread sleep to see a context switch.</a:t>
            </a:r>
            <a:b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sleep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//.5 of a second sleep interval</a:t>
            </a:r>
            <a:b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"Thread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nameOfThread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ID :"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().getId() 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interrupted."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"Thread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nameOfThread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ID :"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().getId() 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finishing ..."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6E2D-D88D-4714-2F6D-0525E977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… start()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EE2EF-305B-50F0-AB2E-CC8C49B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13DDEF-44C1-AA47-4648-3AA10EA5A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start() which corresponds to Thread class start()</a:t>
            </a:r>
            <a:b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start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"Starting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nameOfThread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ID :"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().getId());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If the thread isn't already created, create it!! </a:t>
            </a:r>
            <a:b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threadToBeCreated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threadToBeCreated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Thread(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nameOfThread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threadToBeCreated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.start();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End of class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3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CBE14-CB3C-54FB-7DD6-2F0F544B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IE" dirty="0"/>
              <a:t>Threads – A Summary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96D4-0B70-03C7-18D5-BC17C7F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333891-D5E7-4C7B-BF1D-E855E53CB5A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7744DB2-7ABB-AED7-F659-7033829D7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460951"/>
              </p:ext>
            </p:extLst>
          </p:nvPr>
        </p:nvGraphicFramePr>
        <p:xfrm>
          <a:off x="965199" y="1438183"/>
          <a:ext cx="7648120" cy="460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99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E3939-BA07-6C5C-A695-8687BCC2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IE" dirty="0"/>
              <a:t>Exercises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92FAC-C358-3963-CB93-9ADA7CC5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333891-D5E7-4C7B-BF1D-E855E53CB5A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1988B9-054F-723F-4638-243EBD00A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89319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43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6E0A-AB62-402B-9307-C195BFCC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0FB7-CF4F-4A9E-9BBB-497F3051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https://docs.oracle.com/javase/7/docs/api/java/lang/Thread.html</a:t>
            </a:r>
          </a:p>
          <a:p>
            <a:r>
              <a:rPr lang="en-IE" dirty="0">
                <a:hlinkClick r:id="rId2"/>
              </a:rPr>
              <a:t>https://www.tutorialspoint.com/java/java_multithreading.htm</a:t>
            </a:r>
            <a:r>
              <a:rPr lang="en-IE" dirty="0"/>
              <a:t> </a:t>
            </a:r>
          </a:p>
          <a:p>
            <a:r>
              <a:rPr lang="en-IE" dirty="0">
                <a:hlinkClick r:id="rId3"/>
              </a:rPr>
              <a:t>https://www.callicoder.com/java-multithreading-thread-and-runnable-tutorial/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261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GB" dirty="0">
                <a:cs typeface="+mj-cs"/>
              </a:rPr>
              <a:t>Processes</a:t>
            </a:r>
            <a:endParaRPr lang="en-US" dirty="0">
              <a:cs typeface="+mj-cs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221" name="Rectangle 3">
            <a:extLst>
              <a:ext uri="{FF2B5EF4-FFF2-40B4-BE49-F238E27FC236}">
                <a16:creationId xmlns:a16="http://schemas.microsoft.com/office/drawing/2014/main" id="{59C83F86-414A-471A-A706-FF1C21FD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79596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81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GB" dirty="0">
                <a:cs typeface="+mj-cs"/>
              </a:rPr>
              <a:t>Threads</a:t>
            </a:r>
            <a:endParaRPr lang="en-US" dirty="0">
              <a:cs typeface="+mj-cs"/>
            </a:endParaRPr>
          </a:p>
        </p:txBody>
      </p:sp>
      <p:graphicFrame>
        <p:nvGraphicFramePr>
          <p:cNvPr id="12293" name="Rectangle 3">
            <a:extLst>
              <a:ext uri="{FF2B5EF4-FFF2-40B4-BE49-F238E27FC236}">
                <a16:creationId xmlns:a16="http://schemas.microsoft.com/office/drawing/2014/main" id="{BEE493EA-9A4D-4CBE-A44B-B3E5D50DE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899122"/>
              </p:ext>
            </p:extLst>
          </p:nvPr>
        </p:nvGraphicFramePr>
        <p:xfrm>
          <a:off x="508397" y="2160588"/>
          <a:ext cx="7969778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38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4" name="Rectangle 1639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GB" dirty="0">
                <a:cs typeface="+mj-cs"/>
              </a:rPr>
              <a:t>Threads</a:t>
            </a:r>
            <a:endParaRPr lang="en-US" dirty="0">
              <a:cs typeface="+mj-cs"/>
            </a:endParaRPr>
          </a:p>
        </p:txBody>
      </p:sp>
      <p:sp>
        <p:nvSpPr>
          <p:cNvPr id="16396" name="Isosceles Triangle 1639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98" name="Isosceles Triangle 1639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389" name="Rectangle 3">
            <a:extLst>
              <a:ext uri="{FF2B5EF4-FFF2-40B4-BE49-F238E27FC236}">
                <a16:creationId xmlns:a16="http://schemas.microsoft.com/office/drawing/2014/main" id="{3D58123E-D025-4FD6-AB75-8FE426ABD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95696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40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171" y="609600"/>
            <a:ext cx="5462114" cy="810827"/>
          </a:xfrm>
        </p:spPr>
        <p:txBody>
          <a:bodyPr>
            <a:normAutofit/>
          </a:bodyPr>
          <a:lstStyle/>
          <a:p>
            <a:r>
              <a:rPr lang="en-US" dirty="0"/>
              <a:t>Extending Thread Class</a:t>
            </a:r>
          </a:p>
        </p:txBody>
      </p:sp>
      <p:pic>
        <p:nvPicPr>
          <p:cNvPr id="10" name="Picture 9" descr="Colourful cross stitch threads">
            <a:extLst>
              <a:ext uri="{FF2B5EF4-FFF2-40B4-BE49-F238E27FC236}">
                <a16:creationId xmlns:a16="http://schemas.microsoft.com/office/drawing/2014/main" id="{FA256BE2-99AE-AD3A-30A8-924F81391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23" r="39647" b="1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171" y="1420427"/>
            <a:ext cx="5462114" cy="374637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class &lt;</a:t>
            </a:r>
            <a:r>
              <a:rPr lang="en-US" dirty="0" err="1">
                <a:latin typeface="Centaur" panose="02030504050205020304" pitchFamily="18" charset="0"/>
                <a:cs typeface="Comic Sans MS"/>
              </a:rPr>
              <a:t>TName</a:t>
            </a:r>
            <a:r>
              <a:rPr lang="en-US" dirty="0">
                <a:latin typeface="Centaur" panose="02030504050205020304" pitchFamily="18" charset="0"/>
                <a:cs typeface="Comic Sans MS"/>
              </a:rPr>
              <a:t>&gt; extends Thread{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// local variables declared here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public &lt;</a:t>
            </a:r>
            <a:r>
              <a:rPr lang="en-US" dirty="0" err="1">
                <a:latin typeface="Centaur" panose="02030504050205020304" pitchFamily="18" charset="0"/>
                <a:cs typeface="Comic Sans MS"/>
              </a:rPr>
              <a:t>TName</a:t>
            </a:r>
            <a:r>
              <a:rPr lang="en-US" dirty="0">
                <a:latin typeface="Centaur" panose="02030504050205020304" pitchFamily="18" charset="0"/>
                <a:cs typeface="Comic Sans MS"/>
              </a:rPr>
              <a:t>&gt;(param list){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	//initialization code here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endParaRPr lang="en-US" dirty="0">
              <a:latin typeface="Centaur" panose="02030504050205020304" pitchFamily="18" charset="0"/>
              <a:cs typeface="Comic Sans MS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public void run(){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	</a:t>
            </a:r>
            <a:r>
              <a:rPr lang="en-US" b="1" dirty="0">
                <a:latin typeface="Centaur" panose="02030504050205020304" pitchFamily="18" charset="0"/>
                <a:cs typeface="Comic Sans MS"/>
              </a:rPr>
              <a:t>//code for crux of the thread here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57188" algn="l"/>
                <a:tab pos="714375" algn="l"/>
                <a:tab pos="1071563" algn="l"/>
                <a:tab pos="1428750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3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Thread Class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157288"/>
            <a:ext cx="7529512" cy="519906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class </a:t>
            </a:r>
            <a:r>
              <a:rPr lang="en-US" dirty="0" err="1">
                <a:latin typeface="Centaur" panose="02030504050205020304" pitchFamily="18" charset="0"/>
                <a:cs typeface="Comic Sans MS"/>
              </a:rPr>
              <a:t>MessagePrinter</a:t>
            </a:r>
            <a:r>
              <a:rPr lang="en-US" dirty="0">
                <a:latin typeface="Centaur" panose="02030504050205020304" pitchFamily="18" charset="0"/>
                <a:cs typeface="Comic Sans MS"/>
              </a:rPr>
              <a:t> extends Thread{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private String message; 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private int n;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endParaRPr lang="en-US" dirty="0">
              <a:latin typeface="Centaur" panose="02030504050205020304" pitchFamily="18" charset="0"/>
              <a:cs typeface="Comic Sans MS"/>
            </a:endParaRP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</a:t>
            </a:r>
            <a:r>
              <a:rPr lang="en-US" dirty="0" err="1">
                <a:latin typeface="Centaur" panose="02030504050205020304" pitchFamily="18" charset="0"/>
                <a:cs typeface="Comic Sans MS"/>
              </a:rPr>
              <a:t>MessagePrinter</a:t>
            </a:r>
            <a:r>
              <a:rPr lang="en-US" dirty="0">
                <a:latin typeface="Centaur" panose="02030504050205020304" pitchFamily="18" charset="0"/>
                <a:cs typeface="Comic Sans MS"/>
              </a:rPr>
              <a:t>(String m, int count){ // Constructor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	message = m; n = count;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}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public void run() { // Thread that prints a message ten times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	for(</a:t>
            </a:r>
            <a:r>
              <a:rPr lang="en-US" dirty="0" err="1">
                <a:latin typeface="Centaur" panose="02030504050205020304" pitchFamily="18" charset="0"/>
                <a:cs typeface="Comic Sans MS"/>
              </a:rPr>
              <a:t>int</a:t>
            </a:r>
            <a:r>
              <a:rPr lang="en-US" dirty="0">
                <a:latin typeface="Centaur" panose="02030504050205020304" pitchFamily="18" charset="0"/>
                <a:cs typeface="Comic Sans MS"/>
              </a:rPr>
              <a:t> k = 0; k &lt; n; k++)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		</a:t>
            </a:r>
            <a:r>
              <a:rPr lang="en-US" dirty="0" err="1">
                <a:latin typeface="Centaur" panose="02030504050205020304" pitchFamily="18" charset="0"/>
                <a:cs typeface="Comic Sans MS"/>
              </a:rPr>
              <a:t>System.out.println</a:t>
            </a:r>
            <a:r>
              <a:rPr lang="en-US" dirty="0">
                <a:latin typeface="Centaur" panose="02030504050205020304" pitchFamily="18" charset="0"/>
                <a:cs typeface="Comic Sans MS"/>
              </a:rPr>
              <a:t>(message);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	}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dirty="0">
                <a:latin typeface="Centaur" panose="02030504050205020304" pitchFamily="18" charset="0"/>
                <a:cs typeface="Comic Sans MS"/>
              </a:rPr>
              <a:t>}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5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82650" cy="1320800"/>
          </a:xfrm>
        </p:spPr>
        <p:txBody>
          <a:bodyPr>
            <a:normAutofit/>
          </a:bodyPr>
          <a:lstStyle/>
          <a:p>
            <a:r>
              <a:rPr lang="en-US" dirty="0"/>
              <a:t>Extending Thread Class III – Running the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4958"/>
            <a:ext cx="8682361" cy="4114800"/>
          </a:xfrm>
        </p:spPr>
        <p:txBody>
          <a:bodyPr/>
          <a:lstStyle/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sz="2800" dirty="0">
                <a:latin typeface="Centaur" panose="02030504050205020304" pitchFamily="18" charset="0"/>
                <a:cs typeface="Comic Sans MS"/>
              </a:rPr>
              <a:t>	public static void main(String[] </a:t>
            </a:r>
            <a:r>
              <a:rPr lang="en-US" sz="2800" dirty="0" err="1">
                <a:latin typeface="Centaur" panose="02030504050205020304" pitchFamily="18" charset="0"/>
                <a:cs typeface="Comic Sans MS"/>
              </a:rPr>
              <a:t>args</a:t>
            </a:r>
            <a:r>
              <a:rPr lang="en-US" sz="2800" dirty="0">
                <a:latin typeface="Centaur" panose="02030504050205020304" pitchFamily="18" charset="0"/>
                <a:cs typeface="Comic Sans MS"/>
              </a:rPr>
              <a:t>) {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sz="2800" dirty="0">
                <a:latin typeface="Centaur" panose="02030504050205020304" pitchFamily="18" charset="0"/>
                <a:cs typeface="Comic Sans MS"/>
              </a:rPr>
              <a:t>		Thread p =  new </a:t>
            </a:r>
            <a:r>
              <a:rPr lang="en-US" sz="2800" dirty="0" err="1">
                <a:latin typeface="Centaur" panose="02030504050205020304" pitchFamily="18" charset="0"/>
                <a:cs typeface="Comic Sans MS"/>
              </a:rPr>
              <a:t>MessagePrinter</a:t>
            </a:r>
            <a:r>
              <a:rPr lang="en-US" sz="2800" dirty="0">
                <a:latin typeface="Centaur" panose="02030504050205020304" pitchFamily="18" charset="0"/>
                <a:cs typeface="Comic Sans MS"/>
              </a:rPr>
              <a:t>(“Hello", 10);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sz="2800" dirty="0">
                <a:latin typeface="Centaur" panose="02030504050205020304" pitchFamily="18" charset="0"/>
                <a:cs typeface="Comic Sans MS"/>
              </a:rPr>
              <a:t>		</a:t>
            </a:r>
            <a:r>
              <a:rPr lang="en-US" sz="2800" dirty="0" err="1">
                <a:latin typeface="Centaur" panose="02030504050205020304" pitchFamily="18" charset="0"/>
                <a:cs typeface="Comic Sans MS"/>
              </a:rPr>
              <a:t>p.start</a:t>
            </a:r>
            <a:r>
              <a:rPr lang="en-US" sz="2800" dirty="0">
                <a:latin typeface="Centaur" panose="02030504050205020304" pitchFamily="18" charset="0"/>
                <a:cs typeface="Comic Sans MS"/>
              </a:rPr>
              <a:t>();// start() does reach run(), hence thread will run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sz="2800" dirty="0">
                <a:latin typeface="Centaur" panose="02030504050205020304" pitchFamily="18" charset="0"/>
                <a:cs typeface="Comic Sans MS"/>
              </a:rPr>
              <a:t>	}</a:t>
            </a:r>
          </a:p>
          <a:p>
            <a:pPr marL="0" indent="0">
              <a:buNone/>
              <a:tabLst>
                <a:tab pos="268288" algn="l"/>
                <a:tab pos="536575" algn="l"/>
                <a:tab pos="803275" algn="l"/>
                <a:tab pos="1071563" algn="l"/>
              </a:tabLst>
            </a:pPr>
            <a:r>
              <a:rPr lang="en-US" sz="2800" dirty="0">
                <a:latin typeface="Centaur" panose="02030504050205020304" pitchFamily="18" charset="0"/>
                <a:cs typeface="Comic Sans M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44F6C-7B8C-1F48-9BFD-FC1F35051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6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17412" descr="Drawings on colourful paper">
            <a:extLst>
              <a:ext uri="{FF2B5EF4-FFF2-40B4-BE49-F238E27FC236}">
                <a16:creationId xmlns:a16="http://schemas.microsoft.com/office/drawing/2014/main" id="{DECBFF87-8C6D-EDFA-4C8D-1316B93D6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91" t="4930" b="4161"/>
          <a:stretch/>
        </p:blipFill>
        <p:spPr>
          <a:xfrm>
            <a:off x="160876" y="8477"/>
            <a:ext cx="9143980" cy="6857990"/>
          </a:xfrm>
          <a:prstGeom prst="rect">
            <a:avLst/>
          </a:prstGeom>
        </p:spPr>
      </p:pic>
      <p:sp>
        <p:nvSpPr>
          <p:cNvPr id="17422" name="Isosceles Triangle 17421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24" name="Parallelogram 17423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8141" y="0"/>
            <a:ext cx="702945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26" name="Straight Connector 17425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8" name="Straight Connector 17427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0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9535" y="609600"/>
            <a:ext cx="6272824" cy="1320800"/>
          </a:xfrm>
        </p:spPr>
        <p:txBody>
          <a:bodyPr anchor="t">
            <a:normAutofit/>
          </a:bodyPr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Implementing Runnable Interface</a:t>
            </a:r>
            <a:endParaRPr lang="en-US" dirty="0">
              <a:cs typeface="+mj-cs"/>
            </a:endParaRPr>
          </a:p>
        </p:txBody>
      </p:sp>
      <p:sp>
        <p:nvSpPr>
          <p:cNvPr id="17432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34" name="Isosceles Triangle 17433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836407" y="1811538"/>
            <a:ext cx="5839209" cy="484696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class </a:t>
            </a:r>
            <a:r>
              <a:rPr lang="en-US" sz="1600" dirty="0" err="1">
                <a:latin typeface="Centaur" panose="02030504050205020304" pitchFamily="18" charset="0"/>
              </a:rPr>
              <a:t>MessagePrinter</a:t>
            </a:r>
            <a:r>
              <a:rPr lang="en-US" sz="1600" dirty="0">
                <a:latin typeface="Centaur" panose="02030504050205020304" pitchFamily="18" charset="0"/>
              </a:rPr>
              <a:t> implements Runnable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private String message;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int n;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</a:t>
            </a:r>
            <a:r>
              <a:rPr lang="en-US" sz="1600" dirty="0" err="1">
                <a:latin typeface="Centaur" panose="02030504050205020304" pitchFamily="18" charset="0"/>
              </a:rPr>
              <a:t>MessagePrinter</a:t>
            </a:r>
            <a:r>
              <a:rPr lang="en-US" sz="1600" dirty="0">
                <a:latin typeface="Centaur" panose="02030504050205020304" pitchFamily="18" charset="0"/>
              </a:rPr>
              <a:t>(String m, int count){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	message = m; n = count;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}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public void run() { // Run method implementation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	int k = 0;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	while (k &lt; n)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		</a:t>
            </a:r>
            <a:r>
              <a:rPr lang="en-US" sz="1600" dirty="0" err="1">
                <a:latin typeface="Centaur" panose="02030504050205020304" pitchFamily="18" charset="0"/>
              </a:rPr>
              <a:t>System.out.println</a:t>
            </a:r>
            <a:r>
              <a:rPr lang="en-US" sz="1600" dirty="0">
                <a:latin typeface="Centaur" panose="02030504050205020304" pitchFamily="18" charset="0"/>
              </a:rPr>
              <a:t>(message);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		k++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	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68288" algn="l"/>
                <a:tab pos="536575" algn="l"/>
                <a:tab pos="803275" algn="l"/>
                <a:tab pos="1071563" algn="l"/>
                <a:tab pos="1339850" algn="l"/>
              </a:tabLst>
              <a:defRPr/>
            </a:pPr>
            <a:r>
              <a:rPr lang="en-US" sz="1600" dirty="0">
                <a:latin typeface="Centaur" panose="02030504050205020304" pitchFamily="18" charset="0"/>
              </a:rPr>
              <a:t>}</a:t>
            </a:r>
          </a:p>
        </p:txBody>
      </p:sp>
      <p:sp>
        <p:nvSpPr>
          <p:cNvPr id="17436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38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40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42" name="Isosceles Triangle 17441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526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A0CAF1BDFA440B8DBFA93152DD8AC" ma:contentTypeVersion="4" ma:contentTypeDescription="Create a new document." ma:contentTypeScope="" ma:versionID="75fe74073fa50a23785de66d4fa9be1a">
  <xsd:schema xmlns:xsd="http://www.w3.org/2001/XMLSchema" xmlns:xs="http://www.w3.org/2001/XMLSchema" xmlns:p="http://schemas.microsoft.com/office/2006/metadata/properties" xmlns:ns2="693d88cc-0bb0-488e-bd09-69b3be2a3ab4" xmlns:ns3="ba3c50fa-bb44-46df-8c69-3815470d40c2" targetNamespace="http://schemas.microsoft.com/office/2006/metadata/properties" ma:root="true" ma:fieldsID="4c200d6edd3779d905671ffae818528f" ns2:_="" ns3:_="">
    <xsd:import namespace="693d88cc-0bb0-488e-bd09-69b3be2a3ab4"/>
    <xsd:import namespace="ba3c50fa-bb44-46df-8c69-3815470d40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d88cc-0bb0-488e-bd09-69b3be2a3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c50fa-bb44-46df-8c69-3815470d40c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CAB701-A5C9-4FF7-9CCD-34991A953A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F8D047-1096-46F7-B636-176E735A2E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38E71F-1B86-4CC6-BEDF-A144FA7C9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3d88cc-0bb0-488e-bd09-69b3be2a3ab4"/>
    <ds:schemaRef ds:uri="ba3c50fa-bb44-46df-8c69-3815470d40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ElainesTheme</Template>
  <TotalTime>3127</TotalTime>
  <Words>1553</Words>
  <Application>Microsoft Office PowerPoint</Application>
  <PresentationFormat>On-screen Show (4:3)</PresentationFormat>
  <Paragraphs>203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Centaur</vt:lpstr>
      <vt:lpstr>Comic Sans MS</vt:lpstr>
      <vt:lpstr>Courier New</vt:lpstr>
      <vt:lpstr>JetBrains Mono</vt:lpstr>
      <vt:lpstr>Trebuchet MS</vt:lpstr>
      <vt:lpstr>Wingdings</vt:lpstr>
      <vt:lpstr>Wingdings 2</vt:lpstr>
      <vt:lpstr>Wingdings 3</vt:lpstr>
      <vt:lpstr>Facet</vt:lpstr>
      <vt:lpstr>Programming with Threads</vt:lpstr>
      <vt:lpstr>Why, How and What</vt:lpstr>
      <vt:lpstr>Processes</vt:lpstr>
      <vt:lpstr>Threads</vt:lpstr>
      <vt:lpstr>Threads</vt:lpstr>
      <vt:lpstr>Extending Thread Class</vt:lpstr>
      <vt:lpstr>Extending Thread Class II</vt:lpstr>
      <vt:lpstr>Extending Thread Class III – Running the thread</vt:lpstr>
      <vt:lpstr>Implementing Runnable Interface</vt:lpstr>
      <vt:lpstr>Implementing Runnable Interface II – Running the thread</vt:lpstr>
      <vt:lpstr>Most Important Thread Methods</vt:lpstr>
      <vt:lpstr>sleep()</vt:lpstr>
      <vt:lpstr>Threads</vt:lpstr>
      <vt:lpstr>THREAD STATES</vt:lpstr>
      <vt:lpstr>THREAD STATES</vt:lpstr>
      <vt:lpstr>Thread Priority</vt:lpstr>
      <vt:lpstr>Thread Priority</vt:lpstr>
      <vt:lpstr>Asynchronous Procedures</vt:lpstr>
      <vt:lpstr>Example … Using Runnable</vt:lpstr>
      <vt:lpstr>Example … run() method</vt:lpstr>
      <vt:lpstr>Example … start() method</vt:lpstr>
      <vt:lpstr>Threads – A Summary</vt:lpstr>
      <vt:lpstr>Exercises</vt:lpstr>
      <vt:lpstr>Links</vt:lpstr>
    </vt:vector>
  </TitlesOfParts>
  <Company>Griffith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Mullins</dc:creator>
  <cp:lastModifiedBy>Eugene O'Regan</cp:lastModifiedBy>
  <cp:revision>109</cp:revision>
  <dcterms:created xsi:type="dcterms:W3CDTF">2013-09-24T16:08:41Z</dcterms:created>
  <dcterms:modified xsi:type="dcterms:W3CDTF">2022-10-25T09:59:24Z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0x0101005CAA0CAF1BDFA440B8DBFA93152DD8AC</vt:lpwstr>
  </property>
</Properties>
</file>