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62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>
        <p:scale>
          <a:sx n="50" d="100"/>
          <a:sy n="50" d="100"/>
        </p:scale>
        <p:origin x="142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90E3-8D55-4EBD-8BF9-DA396D8D8445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C3D4-3939-47BD-9F92-CF216DA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2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90E3-8D55-4EBD-8BF9-DA396D8D8445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C3D4-3939-47BD-9F92-CF216DA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90E3-8D55-4EBD-8BF9-DA396D8D8445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C3D4-3939-47BD-9F92-CF216DA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8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90E3-8D55-4EBD-8BF9-DA396D8D8445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C3D4-3939-47BD-9F92-CF216DA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0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90E3-8D55-4EBD-8BF9-DA396D8D8445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C3D4-3939-47BD-9F92-CF216DA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5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90E3-8D55-4EBD-8BF9-DA396D8D8445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C3D4-3939-47BD-9F92-CF216DA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90E3-8D55-4EBD-8BF9-DA396D8D8445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C3D4-3939-47BD-9F92-CF216DA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2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90E3-8D55-4EBD-8BF9-DA396D8D8445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C3D4-3939-47BD-9F92-CF216DA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2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90E3-8D55-4EBD-8BF9-DA396D8D8445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C3D4-3939-47BD-9F92-CF216DA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4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90E3-8D55-4EBD-8BF9-DA396D8D8445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C3D4-3939-47BD-9F92-CF216DA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8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90E3-8D55-4EBD-8BF9-DA396D8D8445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9C3D4-3939-47BD-9F92-CF216DA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90E3-8D55-4EBD-8BF9-DA396D8D8445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9C3D4-3939-47BD-9F92-CF216DA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0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9" t="9578" r="18926" b="25070"/>
          <a:stretch/>
        </p:blipFill>
        <p:spPr>
          <a:xfrm>
            <a:off x="4645105" y="1277258"/>
            <a:ext cx="3371796" cy="362155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-3473649" y="608616"/>
            <a:ext cx="3274070" cy="5369379"/>
            <a:chOff x="2322033" y="799002"/>
            <a:chExt cx="3274070" cy="5369379"/>
          </a:xfrm>
        </p:grpSpPr>
        <p:grpSp>
          <p:nvGrpSpPr>
            <p:cNvPr id="10" name="Group 9"/>
            <p:cNvGrpSpPr/>
            <p:nvPr/>
          </p:nvGrpSpPr>
          <p:grpSpPr>
            <a:xfrm>
              <a:off x="2839983" y="3433775"/>
              <a:ext cx="1022541" cy="415289"/>
              <a:chOff x="2898639" y="3410448"/>
              <a:chExt cx="975108" cy="415289"/>
            </a:xfrm>
          </p:grpSpPr>
          <p:grpSp>
            <p:nvGrpSpPr>
              <p:cNvPr id="66" name="Group 65"/>
              <p:cNvGrpSpPr/>
              <p:nvPr/>
            </p:nvGrpSpPr>
            <p:grpSpPr>
              <a:xfrm rot="20136462">
                <a:off x="3359796" y="3410448"/>
                <a:ext cx="513951" cy="380263"/>
                <a:chOff x="4406251" y="4630388"/>
                <a:chExt cx="538237" cy="398231"/>
              </a:xfrm>
            </p:grpSpPr>
            <p:sp>
              <p:nvSpPr>
                <p:cNvPr id="68" name="Rectangle 67"/>
                <p:cNvSpPr/>
                <p:nvPr/>
              </p:nvSpPr>
              <p:spPr>
                <a:xfrm rot="5400000" flipH="1" flipV="1">
                  <a:off x="4435478" y="4729311"/>
                  <a:ext cx="195032" cy="2534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4546255" y="4630388"/>
                  <a:ext cx="398233" cy="3982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4686650" y="4764849"/>
                  <a:ext cx="132745" cy="132744"/>
                </a:xfrm>
                <a:prstGeom prst="ellipse">
                  <a:avLst/>
                </a:prstGeom>
                <a:solidFill>
                  <a:srgbClr val="FF3300"/>
                </a:solidFill>
                <a:ln w="76200">
                  <a:solidFill>
                    <a:srgbClr val="FF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762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sp>
            <p:nvSpPr>
              <p:cNvPr id="67" name="Rectangle 66"/>
              <p:cNvSpPr/>
              <p:nvPr/>
            </p:nvSpPr>
            <p:spPr>
              <a:xfrm rot="5400000" flipH="1" flipV="1">
                <a:off x="3073222" y="3464922"/>
                <a:ext cx="186232" cy="5353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322033" y="799002"/>
              <a:ext cx="3274070" cy="5369379"/>
              <a:chOff x="2322033" y="799002"/>
              <a:chExt cx="3274070" cy="5369379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322033" y="2364168"/>
                <a:ext cx="1862107" cy="605455"/>
                <a:chOff x="2734392" y="3007674"/>
                <a:chExt cx="1862107" cy="605455"/>
              </a:xfrm>
            </p:grpSpPr>
            <p:sp>
              <p:nvSpPr>
                <p:cNvPr id="60" name="Rectangle 59"/>
                <p:cNvSpPr/>
                <p:nvPr/>
              </p:nvSpPr>
              <p:spPr>
                <a:xfrm rot="5400000" flipH="1" flipV="1">
                  <a:off x="3950320" y="2950278"/>
                  <a:ext cx="195032" cy="5606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61" name="Group 60"/>
                <p:cNvGrpSpPr/>
                <p:nvPr/>
              </p:nvGrpSpPr>
              <p:grpSpPr>
                <a:xfrm>
                  <a:off x="2734392" y="3007674"/>
                  <a:ext cx="1862107" cy="605455"/>
                  <a:chOff x="3100970" y="3007968"/>
                  <a:chExt cx="2170904" cy="705859"/>
                </a:xfrm>
              </p:grpSpPr>
              <p:sp>
                <p:nvSpPr>
                  <p:cNvPr id="62" name="Rectangle 61"/>
                  <p:cNvSpPr/>
                  <p:nvPr/>
                </p:nvSpPr>
                <p:spPr>
                  <a:xfrm rot="16200000">
                    <a:off x="3487291" y="3088020"/>
                    <a:ext cx="239486" cy="10121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 rot="2577549">
                    <a:off x="4092671" y="3163181"/>
                    <a:ext cx="239486" cy="54167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4" name="Oval 63"/>
                  <p:cNvSpPr/>
                  <p:nvPr/>
                </p:nvSpPr>
                <p:spPr>
                  <a:xfrm>
                    <a:off x="4723233" y="3007968"/>
                    <a:ext cx="548641" cy="54863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Oval 64"/>
                  <p:cNvSpPr/>
                  <p:nvPr/>
                </p:nvSpPr>
                <p:spPr>
                  <a:xfrm>
                    <a:off x="4897679" y="3173754"/>
                    <a:ext cx="219132" cy="204011"/>
                  </a:xfrm>
                  <a:prstGeom prst="ellipse">
                    <a:avLst/>
                  </a:prstGeom>
                  <a:solidFill>
                    <a:srgbClr val="FF3300"/>
                  </a:solidFill>
                  <a:ln w="76200">
                    <a:solidFill>
                      <a:srgbClr val="FF33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76200">
                        <a:solidFill>
                          <a:schemeClr val="tx1"/>
                        </a:solidFill>
                      </a:ln>
                      <a:noFill/>
                    </a:endParaRPr>
                  </a:p>
                </p:txBody>
              </p:sp>
            </p:grpSp>
          </p:grpSp>
          <p:grpSp>
            <p:nvGrpSpPr>
              <p:cNvPr id="13" name="Group 12"/>
              <p:cNvGrpSpPr/>
              <p:nvPr/>
            </p:nvGrpSpPr>
            <p:grpSpPr>
              <a:xfrm rot="16200000">
                <a:off x="3668393" y="3900377"/>
                <a:ext cx="765482" cy="1893930"/>
                <a:chOff x="3788093" y="1148706"/>
                <a:chExt cx="819497" cy="1893930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3788093" y="1148706"/>
                  <a:ext cx="819497" cy="1893930"/>
                  <a:chOff x="3788093" y="1148706"/>
                  <a:chExt cx="819497" cy="1893930"/>
                </a:xfrm>
              </p:grpSpPr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4157085" y="1148706"/>
                    <a:ext cx="450505" cy="1796143"/>
                    <a:chOff x="4157085" y="1148706"/>
                    <a:chExt cx="450505" cy="1796143"/>
                  </a:xfrm>
                </p:grpSpPr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4360847" y="1148706"/>
                      <a:ext cx="246743" cy="12627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59" name="Rectangle 58"/>
                    <p:cNvSpPr/>
                    <p:nvPr/>
                  </p:nvSpPr>
                  <p:spPr>
                    <a:xfrm rot="2577549">
                      <a:off x="4157085" y="2231311"/>
                      <a:ext cx="239486" cy="71353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57" name="Oval 56"/>
                  <p:cNvSpPr/>
                  <p:nvPr/>
                </p:nvSpPr>
                <p:spPr>
                  <a:xfrm>
                    <a:off x="3788093" y="2493996"/>
                    <a:ext cx="548640" cy="5486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5" name="Oval 54"/>
                <p:cNvSpPr/>
                <p:nvPr/>
              </p:nvSpPr>
              <p:spPr>
                <a:xfrm>
                  <a:off x="3970973" y="2676876"/>
                  <a:ext cx="182880" cy="182880"/>
                </a:xfrm>
                <a:prstGeom prst="ellipse">
                  <a:avLst/>
                </a:prstGeom>
                <a:solidFill>
                  <a:srgbClr val="FF3300"/>
                </a:solidFill>
                <a:ln w="76200">
                  <a:solidFill>
                    <a:srgbClr val="FF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762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4210281" y="799002"/>
                <a:ext cx="819497" cy="1893930"/>
                <a:chOff x="3788093" y="1148706"/>
                <a:chExt cx="819497" cy="1893930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3788093" y="1148706"/>
                  <a:ext cx="819497" cy="1893930"/>
                  <a:chOff x="3788093" y="1148706"/>
                  <a:chExt cx="819497" cy="1893930"/>
                </a:xfrm>
              </p:grpSpPr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4157085" y="1148706"/>
                    <a:ext cx="450505" cy="1796143"/>
                    <a:chOff x="4157085" y="1148706"/>
                    <a:chExt cx="450505" cy="1796143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4360847" y="1148706"/>
                      <a:ext cx="246743" cy="12627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53" name="Rectangle 52"/>
                    <p:cNvSpPr/>
                    <p:nvPr/>
                  </p:nvSpPr>
                  <p:spPr>
                    <a:xfrm rot="2577549">
                      <a:off x="4157085" y="2231311"/>
                      <a:ext cx="239486" cy="71353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3788093" y="2493996"/>
                    <a:ext cx="548640" cy="5486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9" name="Oval 48"/>
                <p:cNvSpPr/>
                <p:nvPr/>
              </p:nvSpPr>
              <p:spPr>
                <a:xfrm>
                  <a:off x="3970973" y="2676876"/>
                  <a:ext cx="182880" cy="182880"/>
                </a:xfrm>
                <a:prstGeom prst="ellipse">
                  <a:avLst/>
                </a:prstGeom>
                <a:solidFill>
                  <a:srgbClr val="FF3300"/>
                </a:solidFill>
                <a:ln w="76200">
                  <a:solidFill>
                    <a:srgbClr val="FF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762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6200000" flipH="1">
                <a:off x="3197606" y="4400811"/>
                <a:ext cx="665132" cy="1407025"/>
                <a:chOff x="3788093" y="1148706"/>
                <a:chExt cx="819497" cy="1893930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3788093" y="1148706"/>
                  <a:ext cx="819497" cy="1893930"/>
                  <a:chOff x="3788093" y="1148706"/>
                  <a:chExt cx="819497" cy="1893930"/>
                </a:xfrm>
              </p:grpSpPr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4157085" y="1148706"/>
                    <a:ext cx="450505" cy="1796143"/>
                    <a:chOff x="4157085" y="1148706"/>
                    <a:chExt cx="450505" cy="1796143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4360847" y="1148706"/>
                      <a:ext cx="246743" cy="12627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7" name="Rectangle 46"/>
                    <p:cNvSpPr/>
                    <p:nvPr/>
                  </p:nvSpPr>
                  <p:spPr>
                    <a:xfrm rot="2577549">
                      <a:off x="4157085" y="2231311"/>
                      <a:ext cx="239486" cy="71353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45" name="Oval 44"/>
                  <p:cNvSpPr/>
                  <p:nvPr/>
                </p:nvSpPr>
                <p:spPr>
                  <a:xfrm>
                    <a:off x="3788093" y="2493996"/>
                    <a:ext cx="548640" cy="5486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3" name="Oval 42"/>
                <p:cNvSpPr/>
                <p:nvPr/>
              </p:nvSpPr>
              <p:spPr>
                <a:xfrm>
                  <a:off x="3970973" y="2676876"/>
                  <a:ext cx="182880" cy="182880"/>
                </a:xfrm>
                <a:prstGeom prst="ellipse">
                  <a:avLst/>
                </a:prstGeom>
                <a:solidFill>
                  <a:srgbClr val="FF3300"/>
                </a:solidFill>
                <a:ln w="76200">
                  <a:solidFill>
                    <a:srgbClr val="FF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762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2717578" y="3820665"/>
                <a:ext cx="1888248" cy="568133"/>
                <a:chOff x="2734392" y="3044995"/>
                <a:chExt cx="1888248" cy="568133"/>
              </a:xfrm>
            </p:grpSpPr>
            <p:sp>
              <p:nvSpPr>
                <p:cNvPr id="36" name="Rectangle 35"/>
                <p:cNvSpPr/>
                <p:nvPr/>
              </p:nvSpPr>
              <p:spPr>
                <a:xfrm rot="5400000" flipH="1" flipV="1">
                  <a:off x="3950320" y="2950278"/>
                  <a:ext cx="195032" cy="5606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2734392" y="3044995"/>
                  <a:ext cx="1888248" cy="568133"/>
                  <a:chOff x="3100970" y="3051479"/>
                  <a:chExt cx="2201380" cy="662348"/>
                </a:xfrm>
              </p:grpSpPr>
              <p:sp>
                <p:nvSpPr>
                  <p:cNvPr id="38" name="Rectangle 37"/>
                  <p:cNvSpPr/>
                  <p:nvPr/>
                </p:nvSpPr>
                <p:spPr>
                  <a:xfrm rot="16200000">
                    <a:off x="3487291" y="3088020"/>
                    <a:ext cx="239486" cy="10121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 rot="2577549">
                    <a:off x="4092671" y="3163181"/>
                    <a:ext cx="239486" cy="54167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4753709" y="3051479"/>
                    <a:ext cx="548641" cy="54863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4936065" y="3239133"/>
                    <a:ext cx="182881" cy="182879"/>
                  </a:xfrm>
                  <a:prstGeom prst="ellipse">
                    <a:avLst/>
                  </a:prstGeom>
                  <a:solidFill>
                    <a:srgbClr val="FF3300"/>
                  </a:solidFill>
                  <a:ln w="76200">
                    <a:solidFill>
                      <a:srgbClr val="FF33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76200">
                        <a:solidFill>
                          <a:schemeClr val="tx1"/>
                        </a:solidFill>
                      </a:ln>
                      <a:noFill/>
                    </a:endParaRPr>
                  </a:p>
                </p:txBody>
              </p:sp>
            </p:grpSp>
          </p:grpSp>
          <p:grpSp>
            <p:nvGrpSpPr>
              <p:cNvPr id="17" name="Group 16"/>
              <p:cNvGrpSpPr/>
              <p:nvPr/>
            </p:nvGrpSpPr>
            <p:grpSpPr>
              <a:xfrm rot="10800000">
                <a:off x="4134216" y="2765274"/>
                <a:ext cx="820879" cy="380263"/>
                <a:chOff x="4194226" y="4682631"/>
                <a:chExt cx="859666" cy="398231"/>
              </a:xfrm>
            </p:grpSpPr>
            <p:sp>
              <p:nvSpPr>
                <p:cNvPr id="33" name="Rectangle 32"/>
                <p:cNvSpPr/>
                <p:nvPr/>
              </p:nvSpPr>
              <p:spPr>
                <a:xfrm rot="5400000" flipH="1" flipV="1">
                  <a:off x="4377058" y="4587630"/>
                  <a:ext cx="195032" cy="5606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4655659" y="4682631"/>
                  <a:ext cx="398233" cy="3982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792653" y="4819308"/>
                  <a:ext cx="123261" cy="123260"/>
                </a:xfrm>
                <a:prstGeom prst="ellipse">
                  <a:avLst/>
                </a:prstGeom>
                <a:solidFill>
                  <a:srgbClr val="FF3300"/>
                </a:solidFill>
                <a:ln w="76200">
                  <a:solidFill>
                    <a:srgbClr val="FF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762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 rot="16200000" flipH="1">
                <a:off x="3346752" y="933983"/>
                <a:ext cx="820665" cy="1893930"/>
                <a:chOff x="3788093" y="1148706"/>
                <a:chExt cx="819497" cy="1893930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3788093" y="1148706"/>
                  <a:ext cx="819497" cy="1893930"/>
                  <a:chOff x="3788093" y="1148706"/>
                  <a:chExt cx="819497" cy="1893930"/>
                </a:xfrm>
              </p:grpSpPr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4157085" y="1148706"/>
                    <a:ext cx="450505" cy="1796143"/>
                    <a:chOff x="4157085" y="1148706"/>
                    <a:chExt cx="450505" cy="1796143"/>
                  </a:xfrm>
                </p:grpSpPr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4360847" y="1148706"/>
                      <a:ext cx="246743" cy="12627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2" name="Rectangle 31"/>
                    <p:cNvSpPr/>
                    <p:nvPr/>
                  </p:nvSpPr>
                  <p:spPr>
                    <a:xfrm rot="2577549">
                      <a:off x="4157085" y="2231311"/>
                      <a:ext cx="239486" cy="71353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30" name="Oval 29"/>
                  <p:cNvSpPr/>
                  <p:nvPr/>
                </p:nvSpPr>
                <p:spPr>
                  <a:xfrm>
                    <a:off x="3788093" y="2493996"/>
                    <a:ext cx="548640" cy="5486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8" name="Oval 27"/>
                <p:cNvSpPr/>
                <p:nvPr/>
              </p:nvSpPr>
              <p:spPr>
                <a:xfrm>
                  <a:off x="3970973" y="2676876"/>
                  <a:ext cx="182880" cy="182880"/>
                </a:xfrm>
                <a:prstGeom prst="ellipse">
                  <a:avLst/>
                </a:prstGeom>
                <a:solidFill>
                  <a:srgbClr val="FF3300"/>
                </a:solidFill>
                <a:ln w="76200">
                  <a:solidFill>
                    <a:srgbClr val="FF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762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3"/>
              <a:srcRect r="43301"/>
              <a:stretch/>
            </p:blipFill>
            <p:spPr>
              <a:xfrm>
                <a:off x="4400095" y="5290481"/>
                <a:ext cx="1196008" cy="877900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/>
            </p:nvGrpSpPr>
            <p:grpSpPr>
              <a:xfrm rot="16200000">
                <a:off x="3073016" y="2392451"/>
                <a:ext cx="819497" cy="1893930"/>
                <a:chOff x="3788093" y="1148706"/>
                <a:chExt cx="819497" cy="1893930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3788093" y="1148706"/>
                  <a:ext cx="819497" cy="1893930"/>
                  <a:chOff x="3788093" y="1148706"/>
                  <a:chExt cx="819497" cy="1893930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4157085" y="1148706"/>
                    <a:ext cx="450505" cy="1796143"/>
                    <a:chOff x="4157085" y="1148706"/>
                    <a:chExt cx="450505" cy="1796143"/>
                  </a:xfrm>
                </p:grpSpPr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4360847" y="1148706"/>
                      <a:ext cx="246743" cy="12627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 rot="2577549">
                      <a:off x="4157085" y="2231311"/>
                      <a:ext cx="239486" cy="71353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24" name="Oval 23"/>
                  <p:cNvSpPr/>
                  <p:nvPr/>
                </p:nvSpPr>
                <p:spPr>
                  <a:xfrm>
                    <a:off x="3788093" y="2493996"/>
                    <a:ext cx="548640" cy="5486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" name="Oval 21"/>
                <p:cNvSpPr/>
                <p:nvPr/>
              </p:nvSpPr>
              <p:spPr>
                <a:xfrm>
                  <a:off x="3970973" y="2676876"/>
                  <a:ext cx="182880" cy="182880"/>
                </a:xfrm>
                <a:prstGeom prst="ellipse">
                  <a:avLst/>
                </a:prstGeom>
                <a:solidFill>
                  <a:srgbClr val="FF3300"/>
                </a:solidFill>
                <a:ln w="76200">
                  <a:solidFill>
                    <a:srgbClr val="FF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762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8249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2275644" y="269296"/>
            <a:ext cx="7505539" cy="6037943"/>
            <a:chOff x="2275644" y="269296"/>
            <a:chExt cx="7505539" cy="6037943"/>
          </a:xfrm>
        </p:grpSpPr>
        <p:grpSp>
          <p:nvGrpSpPr>
            <p:cNvPr id="145" name="Group 144"/>
            <p:cNvGrpSpPr/>
            <p:nvPr/>
          </p:nvGrpSpPr>
          <p:grpSpPr>
            <a:xfrm>
              <a:off x="2275644" y="269296"/>
              <a:ext cx="7505539" cy="6037943"/>
              <a:chOff x="2353040" y="481142"/>
              <a:chExt cx="7505539" cy="6037943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3333109" y="900896"/>
                <a:ext cx="5486400" cy="5486400"/>
              </a:xfrm>
              <a:prstGeom prst="ellipse">
                <a:avLst/>
              </a:prstGeom>
              <a:solidFill>
                <a:srgbClr val="FF3300"/>
              </a:solidFill>
              <a:ln w="76200"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762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2">
                <a:biLevel thresh="50000"/>
              </a:blip>
              <a:srcRect t="10961" b="10989"/>
              <a:stretch/>
            </p:blipFill>
            <p:spPr>
              <a:xfrm>
                <a:off x="4500831" y="481142"/>
                <a:ext cx="3153360" cy="6037943"/>
              </a:xfrm>
              <a:prstGeom prst="rect">
                <a:avLst/>
              </a:prstGeom>
            </p:spPr>
          </p:pic>
          <p:pic>
            <p:nvPicPr>
              <p:cNvPr id="130" name="Picture 1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6584743" y="1148043"/>
                <a:ext cx="3273836" cy="5371042"/>
              </a:xfrm>
              <a:prstGeom prst="rect">
                <a:avLst/>
              </a:prstGeom>
            </p:spPr>
          </p:pic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3040" y="829965"/>
                <a:ext cx="3273836" cy="5371042"/>
              </a:xfrm>
              <a:prstGeom prst="rect">
                <a:avLst/>
              </a:prstGeom>
            </p:spPr>
          </p:pic>
        </p:grpSp>
        <p:sp>
          <p:nvSpPr>
            <p:cNvPr id="146" name="Rectangle 145"/>
            <p:cNvSpPr/>
            <p:nvPr/>
          </p:nvSpPr>
          <p:spPr>
            <a:xfrm>
              <a:off x="5317715" y="865204"/>
              <a:ext cx="1374094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500" dirty="0" smtClean="0">
                  <a:ln w="28575">
                    <a:solidFill>
                      <a:schemeClr val="bg1"/>
                    </a:solidFill>
                  </a:ln>
                  <a:solidFill>
                    <a:srgbClr val="FF3300"/>
                  </a:solidFill>
                  <a:effectLst>
                    <a:outerShdw blurRad="50800" dist="38100" dir="18900000" algn="bl" rotWithShape="0">
                      <a:schemeClr val="accent2">
                        <a:lumMod val="60000"/>
                        <a:lumOff val="40000"/>
                        <a:alpha val="40000"/>
                      </a:schemeClr>
                    </a:outerShdw>
                  </a:effectLst>
                  <a:latin typeface="Copperplate Gothic Bold" panose="020E0705020206020404" pitchFamily="34" charset="0"/>
                </a:rPr>
                <a:t>B</a:t>
              </a:r>
              <a:endParaRPr lang="en-US" sz="11500" b="0" cap="none" spc="0" dirty="0">
                <a:ln w="28575">
                  <a:solidFill>
                    <a:schemeClr val="bg1"/>
                  </a:solidFill>
                </a:ln>
                <a:solidFill>
                  <a:srgbClr val="FF3300"/>
                </a:solidFill>
                <a:effectLst>
                  <a:outerShdw blurRad="50800" dist="38100" dir="18900000" algn="bl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293670" y="1960056"/>
              <a:ext cx="1422185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500" dirty="0">
                  <a:ln w="28575">
                    <a:solidFill>
                      <a:schemeClr val="bg1"/>
                    </a:solidFill>
                  </a:ln>
                  <a:solidFill>
                    <a:srgbClr val="FF3300"/>
                  </a:solidFill>
                  <a:effectLst>
                    <a:outerShdw blurRad="50800" dist="38100" dir="18900000" algn="bl" rotWithShape="0">
                      <a:schemeClr val="accent2">
                        <a:lumMod val="60000"/>
                        <a:lumOff val="40000"/>
                        <a:alpha val="40000"/>
                      </a:schemeClr>
                    </a:outerShdw>
                  </a:effectLst>
                  <a:latin typeface="Copperplate Gothic Bold" panose="020E0705020206020404" pitchFamily="34" charset="0"/>
                </a:rPr>
                <a:t>C</a:t>
              </a:r>
              <a:endParaRPr lang="en-US" sz="11500" b="0" cap="none" spc="0" dirty="0">
                <a:ln w="28575">
                  <a:solidFill>
                    <a:schemeClr val="bg1"/>
                  </a:solidFill>
                </a:ln>
                <a:solidFill>
                  <a:srgbClr val="FF3300"/>
                </a:solidFill>
                <a:effectLst>
                  <a:outerShdw blurRad="50800" dist="38100" dir="18900000" algn="bl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386271" y="3018925"/>
              <a:ext cx="1313181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500" dirty="0" smtClean="0">
                  <a:ln w="28575">
                    <a:solidFill>
                      <a:schemeClr val="bg1"/>
                    </a:solidFill>
                  </a:ln>
                  <a:solidFill>
                    <a:srgbClr val="FF3300"/>
                  </a:solidFill>
                  <a:effectLst>
                    <a:outerShdw blurRad="50800" dist="38100" dir="18900000" algn="bl" rotWithShape="0">
                      <a:schemeClr val="accent2">
                        <a:lumMod val="60000"/>
                        <a:lumOff val="40000"/>
                        <a:alpha val="40000"/>
                      </a:schemeClr>
                    </a:outerShdw>
                  </a:effectLst>
                  <a:latin typeface="Copperplate Gothic Bold" panose="020E0705020206020404" pitchFamily="34" charset="0"/>
                </a:rPr>
                <a:t>P</a:t>
              </a:r>
              <a:endParaRPr lang="en-US" sz="11500" b="0" cap="none" spc="0" dirty="0">
                <a:ln w="28575">
                  <a:solidFill>
                    <a:schemeClr val="bg1"/>
                  </a:solidFill>
                </a:ln>
                <a:solidFill>
                  <a:srgbClr val="FF3300"/>
                </a:solidFill>
                <a:effectLst>
                  <a:outerShdw blurRad="50800" dist="38100" dir="18900000" algn="bl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375249" y="4083501"/>
              <a:ext cx="1247457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500" dirty="0">
                  <a:ln w="28575">
                    <a:solidFill>
                      <a:schemeClr val="bg1"/>
                    </a:solidFill>
                  </a:ln>
                  <a:solidFill>
                    <a:srgbClr val="FF3300"/>
                  </a:solidFill>
                  <a:effectLst>
                    <a:outerShdw blurRad="50800" dist="38100" dir="18900000" algn="bl" rotWithShape="0">
                      <a:schemeClr val="accent2">
                        <a:lumMod val="60000"/>
                        <a:lumOff val="40000"/>
                        <a:alpha val="40000"/>
                      </a:schemeClr>
                    </a:outerShdw>
                  </a:effectLst>
                  <a:latin typeface="Copperplate Gothic Bold" panose="020E0705020206020404" pitchFamily="34" charset="0"/>
                </a:rPr>
                <a:t>S</a:t>
              </a:r>
              <a:endParaRPr lang="en-US" sz="11500" b="0" cap="none" spc="0" dirty="0">
                <a:ln w="28575">
                  <a:solidFill>
                    <a:schemeClr val="bg1"/>
                  </a:solidFill>
                </a:ln>
                <a:solidFill>
                  <a:srgbClr val="FF3300"/>
                </a:solidFill>
                <a:effectLst>
                  <a:outerShdw blurRad="50800" dist="38100" dir="18900000" algn="bl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73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891" y="586992"/>
            <a:ext cx="11707052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0" cap="none" spc="0" smtClean="0">
                <a:ln w="0"/>
                <a:solidFill>
                  <a:srgbClr val="E62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  <a:ea typeface="Kozuka Gothic Pro H" panose="020B0800000000000000" pitchFamily="34" charset="-128"/>
              </a:rPr>
              <a:t>BCPS</a:t>
            </a:r>
            <a:endParaRPr lang="en-US" sz="28700" b="0" cap="none" spc="0" dirty="0">
              <a:ln w="0"/>
              <a:solidFill>
                <a:srgbClr val="E62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pperplate Gothic Bold" panose="020E0705020206020404" pitchFamily="34" charset="0"/>
              <a:ea typeface="Kozuka Gothic Pro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20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" y="291673"/>
            <a:ext cx="11268076" cy="4925785"/>
            <a:chOff x="495300" y="291673"/>
            <a:chExt cx="11268076" cy="4925785"/>
          </a:xfrm>
        </p:grpSpPr>
        <p:sp>
          <p:nvSpPr>
            <p:cNvPr id="6" name="Rectangle 5"/>
            <p:cNvSpPr/>
            <p:nvPr/>
          </p:nvSpPr>
          <p:spPr>
            <a:xfrm>
              <a:off x="1232894" y="956369"/>
              <a:ext cx="18473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4400" dirty="0">
                <a:ln w="38100">
                  <a:noFill/>
                </a:ln>
                <a:latin typeface="Copperplate Gothic Bold" panose="020E0705020206020404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95300" y="291673"/>
              <a:ext cx="11268076" cy="4925785"/>
              <a:chOff x="781050" y="786973"/>
              <a:chExt cx="11268076" cy="492578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81050" y="1847849"/>
                <a:ext cx="11268076" cy="3864909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2621675" y="786973"/>
                <a:ext cx="7863050" cy="4508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700" dirty="0" smtClean="0">
                    <a:ln w="38100">
                      <a:noFill/>
                    </a:ln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ZILAP GEOMETRIK" panose="02000500000000000000" pitchFamily="2" charset="0"/>
                    <a:ea typeface="Kozuka Gothic Pro H" panose="020B0800000000000000" pitchFamily="34" charset="-128"/>
                  </a:rPr>
                  <a:t>BCPS</a:t>
                </a:r>
                <a:endParaRPr lang="en-US" sz="28700" dirty="0">
                  <a:ln w="38100"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ZILAP GEOMETRIK" panose="02000500000000000000" pitchFamily="2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81050" y="3175000"/>
                <a:ext cx="1716800" cy="101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81050" y="3606907"/>
                <a:ext cx="1716800" cy="101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1417625" y="4365783"/>
              <a:ext cx="9635971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dirty="0" smtClean="0">
                  <a:ln w="0">
                    <a:noFill/>
                  </a:ln>
                  <a:solidFill>
                    <a:schemeClr val="bg1"/>
                  </a:solidFill>
                  <a:latin typeface="Baskerville Old Face" panose="02020602080505020303" pitchFamily="18" charset="0"/>
                </a:rPr>
                <a:t>Barangay Clearance Processing System</a:t>
              </a:r>
              <a:endParaRPr lang="en-US" sz="4800" b="0" cap="none" spc="0" dirty="0">
                <a:ln w="0">
                  <a:noFill/>
                </a:ln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46576" y="2730500"/>
              <a:ext cx="1716800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046576" y="3162407"/>
              <a:ext cx="1716800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046576" y="2946453"/>
              <a:ext cx="1716800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95300" y="2905231"/>
              <a:ext cx="1716800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724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3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10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Kozuka Gothic Pro H</vt:lpstr>
      <vt:lpstr>Arial</vt:lpstr>
      <vt:lpstr>Baskerville Old Face</vt:lpstr>
      <vt:lpstr>Calibri</vt:lpstr>
      <vt:lpstr>Calibri Light</vt:lpstr>
      <vt:lpstr>Copperplate Gothic Bold</vt:lpstr>
      <vt:lpstr>ZILAP GEOMETRIK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Jayr Oprin</dc:creator>
  <cp:lastModifiedBy>Jayr Oprin</cp:lastModifiedBy>
  <cp:revision>24</cp:revision>
  <dcterms:created xsi:type="dcterms:W3CDTF">2017-01-04T06:36:24Z</dcterms:created>
  <dcterms:modified xsi:type="dcterms:W3CDTF">2017-01-06T07:19:17Z</dcterms:modified>
</cp:coreProperties>
</file>