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393" r:id="rId3"/>
    <p:sldId id="291" r:id="rId4"/>
    <p:sldId id="357" r:id="rId5"/>
    <p:sldId id="360" r:id="rId6"/>
    <p:sldId id="358" r:id="rId7"/>
    <p:sldId id="361" r:id="rId8"/>
    <p:sldId id="394" r:id="rId9"/>
    <p:sldId id="321" r:id="rId10"/>
    <p:sldId id="326" r:id="rId11"/>
    <p:sldId id="362" r:id="rId12"/>
    <p:sldId id="364" r:id="rId13"/>
    <p:sldId id="363" r:id="rId14"/>
    <p:sldId id="322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87" r:id="rId27"/>
    <p:sldId id="376" r:id="rId28"/>
    <p:sldId id="390" r:id="rId29"/>
    <p:sldId id="391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8" r:id="rId41"/>
    <p:sldId id="389" r:id="rId4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66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23CB-4D10-43D7-A865-5F74A70639A1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5EE09-B664-4A4B-A53B-5A536AD913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55726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Управление пользователями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Назначение прав доступа в файловой системе </a:t>
            </a:r>
            <a:r>
              <a:rPr lang="en-US" sz="1800" dirty="0" smtClean="0">
                <a:solidFill>
                  <a:schemeClr val="tx1"/>
                </a:solidFill>
              </a:rPr>
              <a:t>ext4.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Установка и удаление пакетов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Конфигурация </a:t>
            </a:r>
            <a:r>
              <a:rPr lang="ru-RU" sz="1800" dirty="0" err="1" smtClean="0">
                <a:solidFill>
                  <a:schemeClr val="tx1"/>
                </a:solidFill>
              </a:rPr>
              <a:t>веб-сервера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Apache HTTP Server.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Файл </a:t>
            </a:r>
            <a:r>
              <a:rPr lang="en-US" sz="1800" dirty="0" smtClean="0">
                <a:solidFill>
                  <a:schemeClr val="tx1"/>
                </a:solidFill>
              </a:rPr>
              <a:t>hosts </a:t>
            </a:r>
            <a:r>
              <a:rPr lang="ru-RU" sz="1800" dirty="0" smtClean="0">
                <a:solidFill>
                  <a:schemeClr val="tx1"/>
                </a:solidFill>
              </a:rPr>
              <a:t>в ОС семейства </a:t>
            </a:r>
            <a:r>
              <a:rPr lang="en-US" sz="1800" dirty="0" smtClean="0">
                <a:solidFill>
                  <a:schemeClr val="tx1"/>
                </a:solidFill>
              </a:rPr>
              <a:t>Windows.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be-BY" sz="1800" dirty="0" smtClean="0">
                <a:solidFill>
                  <a:schemeClr val="tx1"/>
                </a:solidFill>
              </a:rPr>
              <a:t>Конфигурац</a:t>
            </a:r>
            <a:r>
              <a:rPr lang="ru-RU" sz="1800" dirty="0" err="1" smtClean="0">
                <a:solidFill>
                  <a:schemeClr val="tx1"/>
                </a:solidFill>
              </a:rPr>
              <a:t>ия</a:t>
            </a:r>
            <a:r>
              <a:rPr lang="ru-RU" sz="1800" dirty="0" smtClean="0">
                <a:solidFill>
                  <a:schemeClr val="tx1"/>
                </a:solidFill>
              </a:rPr>
              <a:t> виртуальных хостов на </a:t>
            </a:r>
            <a:r>
              <a:rPr lang="en-US" sz="1800" dirty="0" smtClean="0">
                <a:solidFill>
                  <a:schemeClr val="tx1"/>
                </a:solidFill>
              </a:rPr>
              <a:t>Apache HTTP Server.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Управление службами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СУБД </a:t>
            </a:r>
            <a:r>
              <a:rPr lang="en-US" sz="1800" dirty="0" err="1" smtClean="0">
                <a:solidFill>
                  <a:schemeClr val="tx1"/>
                </a:solidFill>
              </a:rPr>
              <a:t>MySQL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Веб-интерфейс</a:t>
            </a:r>
            <a:r>
              <a:rPr lang="ru-RU" sz="1800" dirty="0" smtClean="0">
                <a:solidFill>
                  <a:schemeClr val="tx1"/>
                </a:solidFill>
              </a:rPr>
              <a:t> для управления базами данных </a:t>
            </a:r>
            <a:r>
              <a:rPr lang="en-US" sz="1800" dirty="0" err="1" smtClean="0">
                <a:solidFill>
                  <a:schemeClr val="tx1"/>
                </a:solidFill>
              </a:rPr>
              <a:t>PHPMyAdmin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ubuntu-web\apt-inst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1427"/>
            <a:ext cx="9144000" cy="43406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печать\ubuntu-web\ip-a-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526"/>
            <a:ext cx="9144000" cy="36341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ubuntu-web\apache-star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2009"/>
            <a:ext cx="9144000" cy="4159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ubuntu-web\apache-start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7577"/>
            <a:ext cx="9144000" cy="3808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7544" y="0"/>
            <a:ext cx="8229600" cy="1491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400" dirty="0" smtClean="0"/>
              <a:t>Конфигурация </a:t>
            </a:r>
            <a:r>
              <a:rPr lang="ru-RU" sz="4400" dirty="0" err="1" smtClean="0"/>
              <a:t>веб-сервера</a:t>
            </a:r>
            <a:r>
              <a:rPr lang="ru-RU" sz="4400" dirty="0" smtClean="0"/>
              <a:t> </a:t>
            </a:r>
            <a:r>
              <a:rPr lang="en-US" sz="4400" dirty="0" smtClean="0"/>
              <a:t>Apache HTTP Server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0" y="1419622"/>
            <a:ext cx="9144000" cy="3723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3200" dirty="0" smtClean="0"/>
              <a:t>Основные уровни: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сервер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виртуальный хост (сайт, узел)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папка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ubuntu-web\apach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48546"/>
          </a:xfrm>
          <a:prstGeom prst="rect">
            <a:avLst/>
          </a:prstGeom>
          <a:noFill/>
        </p:spPr>
      </p:pic>
      <p:pic>
        <p:nvPicPr>
          <p:cNvPr id="5123" name="Picture 3" descr="E:\печать\ubuntu-web\apache-errorlo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03665"/>
            <a:ext cx="9144000" cy="4160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ubuntu-web\envva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620683"/>
            <a:ext cx="9144000" cy="1902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ubuntu-web\apache-access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765"/>
            <a:ext cx="9144000" cy="361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ubuntu-web\notepad-admin-r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6632"/>
            <a:ext cx="9144000" cy="32502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ubuntu-web\h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443" y="0"/>
            <a:ext cx="740711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547" y="1"/>
            <a:ext cx="7030907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ubuntu-web\hosts-e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442"/>
            <a:ext cx="9144000" cy="3162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ubuntu-web\sit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05646"/>
          </a:xfrm>
          <a:prstGeom prst="rect">
            <a:avLst/>
          </a:prstGeom>
          <a:noFill/>
        </p:spPr>
      </p:pic>
      <p:pic>
        <p:nvPicPr>
          <p:cNvPr id="11267" name="Picture 3" descr="E:\печать\ubuntu-web\virtual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43558"/>
            <a:ext cx="9144000" cy="1905493"/>
          </a:xfrm>
          <a:prstGeom prst="rect">
            <a:avLst/>
          </a:prstGeom>
          <a:noFill/>
        </p:spPr>
      </p:pic>
      <p:pic>
        <p:nvPicPr>
          <p:cNvPr id="11268" name="Picture 4" descr="E:\печать\ubuntu-web\virtualhost-nam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16399"/>
            <a:ext cx="9144000" cy="22271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67894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ZZ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ubuntu-web\virtualhost-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0592"/>
            <a:ext cx="9144000" cy="935014"/>
          </a:xfrm>
          <a:prstGeom prst="rect">
            <a:avLst/>
          </a:prstGeom>
          <a:noFill/>
        </p:spPr>
      </p:pic>
      <p:pic>
        <p:nvPicPr>
          <p:cNvPr id="12291" name="Picture 3" descr="E:\печать\ubuntu-web\virtualhost-w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99742"/>
            <a:ext cx="9188022" cy="2283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ubuntu-web\apache-rest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3456"/>
            <a:ext cx="9144000" cy="30765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436096" y="195486"/>
            <a:ext cx="3476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TAB-TAB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ubuntu-web\sit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42725"/>
          </a:xfrm>
          <a:prstGeom prst="rect">
            <a:avLst/>
          </a:prstGeom>
          <a:noFill/>
        </p:spPr>
      </p:pic>
      <p:pic>
        <p:nvPicPr>
          <p:cNvPr id="3" name="Picture 2" descr="E:\печать\ubuntu-web\site1.PNG"/>
          <p:cNvPicPr>
            <a:picLocks noChangeAspect="1" noChangeArrowheads="1"/>
          </p:cNvPicPr>
          <p:nvPr/>
        </p:nvPicPr>
        <p:blipFill>
          <a:blip r:embed="rId4" cstate="print"/>
          <a:srcRect b="29279"/>
          <a:stretch>
            <a:fillRect/>
          </a:stretch>
        </p:blipFill>
        <p:spPr bwMode="auto">
          <a:xfrm>
            <a:off x="0" y="3703339"/>
            <a:ext cx="9144000" cy="1440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E:\печать\ubuntu-web\copy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90550"/>
          </a:xfrm>
          <a:prstGeom prst="rect">
            <a:avLst/>
          </a:prstGeom>
          <a:noFill/>
        </p:spPr>
      </p:pic>
      <p:pic>
        <p:nvPicPr>
          <p:cNvPr id="15364" name="Picture 4" descr="E:\печать\ubuntu-web\db-err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59582"/>
            <a:ext cx="9144000" cy="22740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16061" y="4083918"/>
            <a:ext cx="48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~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службами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service &lt;</a:t>
            </a:r>
            <a:r>
              <a:rPr lang="ru-RU" dirty="0" smtClean="0"/>
              <a:t>имя</a:t>
            </a:r>
            <a:r>
              <a:rPr lang="en-US" dirty="0" smtClean="0"/>
              <a:t>&gt; &lt;</a:t>
            </a:r>
            <a:r>
              <a:rPr lang="ru-RU" dirty="0" smtClean="0"/>
              <a:t>команда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service </a:t>
            </a:r>
            <a:r>
              <a:rPr lang="ru-RU" dirty="0" smtClean="0"/>
              <a:t>--</a:t>
            </a:r>
            <a:r>
              <a:rPr lang="en-US" dirty="0" smtClean="0"/>
              <a:t>status-all – </a:t>
            </a:r>
            <a:r>
              <a:rPr lang="ru-RU" dirty="0" smtClean="0"/>
              <a:t>список имен служб</a:t>
            </a:r>
          </a:p>
          <a:p>
            <a:r>
              <a:rPr lang="ru-RU" dirty="0" smtClean="0"/>
              <a:t>команды: </a:t>
            </a:r>
            <a:r>
              <a:rPr lang="en-US" dirty="0" smtClean="0"/>
              <a:t>start, stop, restart, status</a:t>
            </a:r>
          </a:p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ubuntu-web\service-status-all.PNG"/>
          <p:cNvPicPr>
            <a:picLocks noChangeAspect="1" noChangeArrowheads="1"/>
          </p:cNvPicPr>
          <p:nvPr/>
        </p:nvPicPr>
        <p:blipFill>
          <a:blip r:embed="rId3" cstate="print"/>
          <a:srcRect r="35730"/>
          <a:stretch>
            <a:fillRect/>
          </a:stretch>
        </p:blipFill>
        <p:spPr bwMode="auto">
          <a:xfrm>
            <a:off x="-1" y="0"/>
            <a:ext cx="5508105" cy="5143500"/>
          </a:xfrm>
          <a:prstGeom prst="rect">
            <a:avLst/>
          </a:prstGeom>
          <a:noFill/>
        </p:spPr>
      </p:pic>
      <p:pic>
        <p:nvPicPr>
          <p:cNvPr id="16387" name="Picture 3" descr="E:\печать\ubuntu-web\service-status-all-2.PNG"/>
          <p:cNvPicPr>
            <a:picLocks noChangeAspect="1" noChangeArrowheads="1"/>
          </p:cNvPicPr>
          <p:nvPr/>
        </p:nvPicPr>
        <p:blipFill>
          <a:blip r:embed="rId4" cstate="print"/>
          <a:srcRect r="62870"/>
          <a:stretch>
            <a:fillRect/>
          </a:stretch>
        </p:blipFill>
        <p:spPr bwMode="auto">
          <a:xfrm>
            <a:off x="5940152" y="-42007"/>
            <a:ext cx="3203848" cy="51855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печать\ubuntu-web\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600"/>
            <a:ext cx="8532440" cy="51471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534181" y="42201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q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печать\ubuntu-web\top-colo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462331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534181" y="2578715"/>
            <a:ext cx="6848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Z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&lt;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&gt;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пользователями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useradd</a:t>
            </a:r>
            <a:r>
              <a:rPr lang="en-US" dirty="0" smtClean="0"/>
              <a:t> – </a:t>
            </a:r>
            <a:r>
              <a:rPr lang="ru-RU" dirty="0" smtClean="0"/>
              <a:t>добавить пользователя</a:t>
            </a:r>
          </a:p>
          <a:p>
            <a:r>
              <a:rPr lang="en-US" dirty="0" err="1" smtClean="0"/>
              <a:t>passwd</a:t>
            </a:r>
            <a:r>
              <a:rPr lang="en-US" dirty="0" smtClean="0"/>
              <a:t> – </a:t>
            </a:r>
            <a:r>
              <a:rPr lang="ru-RU" dirty="0" smtClean="0"/>
              <a:t>задать пароль пользователя</a:t>
            </a:r>
          </a:p>
          <a:p>
            <a:r>
              <a:rPr lang="en-US" dirty="0" err="1" smtClean="0"/>
              <a:t>usermod</a:t>
            </a:r>
            <a:r>
              <a:rPr lang="en-US" dirty="0" smtClean="0"/>
              <a:t> – </a:t>
            </a:r>
            <a:r>
              <a:rPr lang="ru-RU" dirty="0" smtClean="0"/>
              <a:t>редактировать пользователя</a:t>
            </a:r>
          </a:p>
          <a:p>
            <a:r>
              <a:rPr lang="en-US" dirty="0" err="1" smtClean="0"/>
              <a:t>userdel</a:t>
            </a:r>
            <a:r>
              <a:rPr lang="en-US" dirty="0" smtClean="0"/>
              <a:t> – </a:t>
            </a:r>
            <a:r>
              <a:rPr lang="ru-RU" dirty="0" smtClean="0"/>
              <a:t>удалить пользователя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ubuntu-web\apt-list-my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522933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печать\ubuntu-web\mysql-no-p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76591"/>
            <a:ext cx="9144000" cy="27903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печать\ubuntu-web\show-databa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747" y="0"/>
            <a:ext cx="544850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печать\ubuntu-web\use-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24689"/>
            <a:ext cx="9144000" cy="1294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печать\ubuntu-web\show-table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4169" cy="5143500"/>
          </a:xfrm>
          <a:prstGeom prst="rect">
            <a:avLst/>
          </a:prstGeom>
          <a:noFill/>
        </p:spPr>
      </p:pic>
      <p:pic>
        <p:nvPicPr>
          <p:cNvPr id="21507" name="Picture 3" descr="E:\печать\ubuntu-web\show-tables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231" y="1"/>
            <a:ext cx="365776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ubuntu-web\updat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58399"/>
            <a:ext cx="9144000" cy="3626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печать\ubuntu-web\apt-install-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541"/>
            <a:ext cx="9144000" cy="502441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печать\ubuntu-web\apt-install-phpmyadmin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934"/>
            <a:ext cx="9144000" cy="4505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печать\ubuntu-web\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554" y="0"/>
            <a:ext cx="716689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печать\ubuntu-web\phpmyadmin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918"/>
            <a:ext cx="9144000" cy="3883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Ключи </a:t>
            </a:r>
            <a:r>
              <a:rPr lang="en-US" dirty="0" err="1" smtClean="0"/>
              <a:t>usermod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-G </a:t>
            </a:r>
            <a:r>
              <a:rPr lang="ru-RU" dirty="0" smtClean="0"/>
              <a:t>– задать список групп пользователя</a:t>
            </a:r>
          </a:p>
          <a:p>
            <a:r>
              <a:rPr lang="en-US" dirty="0" smtClean="0"/>
              <a:t>-d – </a:t>
            </a:r>
            <a:r>
              <a:rPr lang="ru-RU" dirty="0" smtClean="0"/>
              <a:t>задать домашний каталог</a:t>
            </a:r>
          </a:p>
          <a:p>
            <a:r>
              <a:rPr lang="ru-RU" dirty="0" smtClean="0"/>
              <a:t>-</a:t>
            </a:r>
            <a:r>
              <a:rPr lang="en-US" dirty="0" smtClean="0"/>
              <a:t>l – </a:t>
            </a:r>
            <a:r>
              <a:rPr lang="ru-RU" dirty="0" smtClean="0"/>
              <a:t>изменить имя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печать\ubuntu-web\phpmyadmin-add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31" y="0"/>
            <a:ext cx="847873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печать\ubuntu-web\phpmyadmin-add-user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631" y="0"/>
            <a:ext cx="847873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      777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4800" b="1" dirty="0" smtClean="0">
                <a:latin typeface="Courier New" pitchFamily="49" charset="0"/>
                <a:cs typeface="Courier New" pitchFamily="49" charset="0"/>
              </a:rPr>
              <a:t>     111   111   111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owner   group  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   4 + 2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read+write+execute</a:t>
            </a:r>
            <a:endParaRPr lang="en-US" sz="4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ru-RU" sz="4800" dirty="0" smtClean="0"/>
          </a:p>
          <a:p>
            <a:pPr>
              <a:spcBef>
                <a:spcPts val="0"/>
              </a:spcBef>
            </a:pP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Просмотр и назначение прав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ll</a:t>
            </a:r>
            <a:r>
              <a:rPr lang="en-US" dirty="0" smtClean="0"/>
              <a:t> – </a:t>
            </a:r>
            <a:r>
              <a:rPr lang="ru-RU" dirty="0" smtClean="0"/>
              <a:t>просмотр содержимого текущей папки с владельцем и назначенных прав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– </a:t>
            </a:r>
            <a:r>
              <a:rPr lang="ru-RU" dirty="0" smtClean="0"/>
              <a:t>задать права</a:t>
            </a:r>
          </a:p>
          <a:p>
            <a:r>
              <a:rPr lang="en-US" dirty="0" err="1" smtClean="0"/>
              <a:t>chown</a:t>
            </a:r>
            <a:r>
              <a:rPr lang="en-US" dirty="0" smtClean="0"/>
              <a:t> – </a:t>
            </a:r>
            <a:r>
              <a:rPr lang="ru-RU" dirty="0" smtClean="0"/>
              <a:t>задать владельца и группу владельцев</a:t>
            </a:r>
          </a:p>
          <a:p>
            <a:r>
              <a:rPr lang="ru-RU" dirty="0" smtClean="0"/>
              <a:t>-</a:t>
            </a:r>
            <a:r>
              <a:rPr lang="en-US" dirty="0" smtClean="0"/>
              <a:t>R – </a:t>
            </a:r>
            <a:r>
              <a:rPr lang="ru-RU" dirty="0" smtClean="0"/>
              <a:t>ключ рекурсии по папкам</a:t>
            </a:r>
          </a:p>
          <a:p>
            <a:r>
              <a:rPr lang="ru-RU" dirty="0" smtClean="0"/>
              <a:t>* </a:t>
            </a:r>
            <a:r>
              <a:rPr lang="en-US" dirty="0" smtClean="0"/>
              <a:t>– </a:t>
            </a:r>
            <a:r>
              <a:rPr lang="ru-RU" dirty="0" smtClean="0"/>
              <a:t>произвольная часть имен файлов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пакетами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– </a:t>
            </a:r>
            <a:r>
              <a:rPr lang="ru-RU" dirty="0" smtClean="0"/>
              <a:t>произвольная часть имени пакета</a:t>
            </a:r>
          </a:p>
          <a:p>
            <a:r>
              <a:rPr lang="en-US" dirty="0" smtClean="0"/>
              <a:t>apt update – </a:t>
            </a:r>
            <a:r>
              <a:rPr lang="ru-RU" dirty="0" smtClean="0"/>
              <a:t>загрузка из </a:t>
            </a:r>
            <a:r>
              <a:rPr lang="ru-RU" dirty="0" err="1" smtClean="0"/>
              <a:t>репозиториев</a:t>
            </a:r>
            <a:r>
              <a:rPr lang="ru-RU" dirty="0" smtClean="0"/>
              <a:t> актуальный список номеров версий пакетов</a:t>
            </a:r>
          </a:p>
          <a:p>
            <a:r>
              <a:rPr lang="en-US" dirty="0" smtClean="0"/>
              <a:t>apt list – </a:t>
            </a:r>
            <a:r>
              <a:rPr lang="ru-RU" dirty="0" smtClean="0"/>
              <a:t>просмотр пакетов по названию</a:t>
            </a:r>
          </a:p>
          <a:p>
            <a:r>
              <a:rPr lang="en-US" dirty="0" smtClean="0"/>
              <a:t>apt install – </a:t>
            </a:r>
            <a:r>
              <a:rPr lang="ru-RU" dirty="0" smtClean="0"/>
              <a:t>установка пакетов</a:t>
            </a:r>
          </a:p>
          <a:p>
            <a:r>
              <a:rPr lang="en-US" dirty="0" smtClean="0"/>
              <a:t>apt remove – </a:t>
            </a:r>
            <a:r>
              <a:rPr lang="ru-RU" dirty="0" smtClean="0"/>
              <a:t>удаление пакетов</a:t>
            </a:r>
          </a:p>
          <a:p>
            <a:r>
              <a:rPr lang="en-US" dirty="0" smtClean="0"/>
              <a:t>apt upgrade – </a:t>
            </a:r>
            <a:r>
              <a:rPr lang="ru-RU" dirty="0" smtClean="0"/>
              <a:t>обновление установленных пакетов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Ярослав\Студенты\2020-2021\АИСиВП-ЭУМК\лекции\apt-prox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029" y="0"/>
            <a:ext cx="692394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ubuntu-web\apt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2306"/>
            <a:ext cx="9144000" cy="3898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36468</TotalTime>
  <Words>311</Words>
  <Application>Microsoft Office PowerPoint</Application>
  <PresentationFormat>Экран (16:9)</PresentationFormat>
  <Paragraphs>105</Paragraphs>
  <Slides>41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Администрирование информационных систем и веб-порталов</vt:lpstr>
      <vt:lpstr>Слайд 2</vt:lpstr>
      <vt:lpstr>Управление пользователями</vt:lpstr>
      <vt:lpstr>Ключи usermod</vt:lpstr>
      <vt:lpstr>Права доступа</vt:lpstr>
      <vt:lpstr>Просмотр и назначение прав доступа</vt:lpstr>
      <vt:lpstr>Управление пакетами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Управление службами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1773</cp:revision>
  <dcterms:created xsi:type="dcterms:W3CDTF">2020-02-03T20:15:10Z</dcterms:created>
  <dcterms:modified xsi:type="dcterms:W3CDTF">2020-11-24T16:47:36Z</dcterms:modified>
</cp:coreProperties>
</file>