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7" r:id="rId2"/>
    <p:sldId id="291" r:id="rId3"/>
    <p:sldId id="357" r:id="rId4"/>
    <p:sldId id="358" r:id="rId5"/>
    <p:sldId id="359" r:id="rId6"/>
    <p:sldId id="321" r:id="rId7"/>
    <p:sldId id="326" r:id="rId8"/>
    <p:sldId id="360" r:id="rId9"/>
    <p:sldId id="361" r:id="rId10"/>
    <p:sldId id="362" r:id="rId11"/>
    <p:sldId id="363" r:id="rId12"/>
    <p:sldId id="364" r:id="rId13"/>
    <p:sldId id="365" r:id="rId14"/>
    <p:sldId id="368" r:id="rId15"/>
    <p:sldId id="366" r:id="rId16"/>
    <p:sldId id="367" r:id="rId17"/>
    <p:sldId id="370" r:id="rId18"/>
    <p:sldId id="376" r:id="rId19"/>
    <p:sldId id="371" r:id="rId20"/>
    <p:sldId id="377" r:id="rId21"/>
    <p:sldId id="378" r:id="rId22"/>
    <p:sldId id="372" r:id="rId23"/>
    <p:sldId id="373" r:id="rId24"/>
    <p:sldId id="374" r:id="rId25"/>
    <p:sldId id="375" r:id="rId26"/>
    <p:sldId id="381" r:id="rId27"/>
    <p:sldId id="379" r:id="rId28"/>
    <p:sldId id="380" r:id="rId29"/>
    <p:sldId id="382" r:id="rId30"/>
    <p:sldId id="383" r:id="rId31"/>
    <p:sldId id="384" r:id="rId32"/>
    <p:sldId id="369" r:id="rId33"/>
    <p:sldId id="391" r:id="rId34"/>
    <p:sldId id="397" r:id="rId35"/>
    <p:sldId id="398" r:id="rId36"/>
    <p:sldId id="390" r:id="rId37"/>
    <p:sldId id="385" r:id="rId38"/>
    <p:sldId id="386" r:id="rId39"/>
    <p:sldId id="387" r:id="rId40"/>
    <p:sldId id="388" r:id="rId41"/>
    <p:sldId id="392" r:id="rId42"/>
    <p:sldId id="399" r:id="rId43"/>
    <p:sldId id="394" r:id="rId44"/>
    <p:sldId id="393" r:id="rId45"/>
    <p:sldId id="395" r:id="rId46"/>
    <p:sldId id="400" r:id="rId47"/>
    <p:sldId id="402" r:id="rId48"/>
    <p:sldId id="403" r:id="rId49"/>
    <p:sldId id="404" r:id="rId50"/>
    <p:sldId id="405" r:id="rId51"/>
    <p:sldId id="401" r:id="rId52"/>
    <p:sldId id="406" r:id="rId53"/>
    <p:sldId id="407" r:id="rId54"/>
    <p:sldId id="408" r:id="rId55"/>
    <p:sldId id="411" r:id="rId56"/>
    <p:sldId id="412" r:id="rId57"/>
    <p:sldId id="409" r:id="rId58"/>
    <p:sldId id="410" r:id="rId5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6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A7203-2D29-44EA-961C-16CD3654015D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0791C-140D-4666-BFFE-3BFF608BA94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791C-140D-4666-BFFE-3BFF608BA94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304256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Понятие и структура </a:t>
            </a:r>
            <a:r>
              <a:rPr lang="en-US" sz="1300" dirty="0" smtClean="0">
                <a:solidFill>
                  <a:schemeClr val="tx1"/>
                </a:solidFill>
              </a:rPr>
              <a:t>CMS.</a:t>
            </a:r>
            <a:endParaRPr lang="ru-RU" sz="13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Установка </a:t>
            </a:r>
            <a:r>
              <a:rPr lang="en-US" sz="1300" dirty="0" smtClean="0">
                <a:solidFill>
                  <a:schemeClr val="tx1"/>
                </a:solidFill>
              </a:rPr>
              <a:t>CMS </a:t>
            </a:r>
            <a:r>
              <a:rPr lang="en-US" sz="1300" dirty="0" err="1" smtClean="0">
                <a:solidFill>
                  <a:schemeClr val="tx1"/>
                </a:solidFill>
              </a:rPr>
              <a:t>Wordpress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ru-RU" sz="13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Основные элементы </a:t>
            </a:r>
            <a:r>
              <a:rPr lang="ru-RU" sz="1300" dirty="0" smtClean="0">
                <a:solidFill>
                  <a:schemeClr val="tx1"/>
                </a:solidFill>
              </a:rPr>
              <a:t>администраторской панели </a:t>
            </a:r>
            <a:r>
              <a:rPr lang="en-US" sz="1300" dirty="0" err="1" smtClean="0">
                <a:solidFill>
                  <a:schemeClr val="tx1"/>
                </a:solidFill>
              </a:rPr>
              <a:t>Wordpress</a:t>
            </a:r>
            <a:r>
              <a:rPr lang="ru-RU" sz="1300" dirty="0" smtClean="0">
                <a:solidFill>
                  <a:schemeClr val="tx1"/>
                </a:solidFill>
              </a:rPr>
              <a:t>. Основные настройки </a:t>
            </a:r>
            <a:r>
              <a:rPr lang="en-US" sz="1300" dirty="0" err="1" smtClean="0">
                <a:solidFill>
                  <a:schemeClr val="tx1"/>
                </a:solidFill>
              </a:rPr>
              <a:t>Wordpress</a:t>
            </a:r>
            <a:r>
              <a:rPr lang="ru-RU" sz="13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Редактирование содержания сайта на </a:t>
            </a:r>
            <a:r>
              <a:rPr lang="en-US" sz="1300" dirty="0" err="1" smtClean="0">
                <a:solidFill>
                  <a:schemeClr val="tx1"/>
                </a:solidFill>
              </a:rPr>
              <a:t>Wordpress</a:t>
            </a:r>
            <a:r>
              <a:rPr lang="ru-RU" sz="13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Пользователи и роли в </a:t>
            </a:r>
            <a:r>
              <a:rPr lang="en-US" sz="1300" dirty="0" err="1" smtClean="0">
                <a:solidFill>
                  <a:schemeClr val="tx1"/>
                </a:solidFill>
              </a:rPr>
              <a:t>Wordpress</a:t>
            </a:r>
            <a:r>
              <a:rPr lang="ru-RU" sz="13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Оформление и навигация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ru-RU" sz="1300" dirty="0" smtClean="0">
                <a:solidFill>
                  <a:schemeClr val="tx1"/>
                </a:solidFill>
              </a:rPr>
              <a:t>сайта в </a:t>
            </a:r>
            <a:r>
              <a:rPr lang="en-US" sz="1300" dirty="0" err="1" smtClean="0">
                <a:solidFill>
                  <a:schemeClr val="tx1"/>
                </a:solidFill>
              </a:rPr>
              <a:t>Wordpress</a:t>
            </a:r>
            <a:r>
              <a:rPr lang="ru-RU" sz="1300" dirty="0" smtClean="0">
                <a:solidFill>
                  <a:schemeClr val="tx1"/>
                </a:solidFill>
              </a:rPr>
              <a:t>.</a:t>
            </a:r>
            <a:endParaRPr lang="en-US" sz="13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sz="1300" dirty="0" smtClean="0">
                <a:solidFill>
                  <a:schemeClr val="tx1"/>
                </a:solidFill>
              </a:rPr>
              <a:t>FTP-</a:t>
            </a:r>
            <a:r>
              <a:rPr lang="ru-RU" sz="1300" dirty="0" smtClean="0">
                <a:solidFill>
                  <a:schemeClr val="tx1"/>
                </a:solidFill>
              </a:rPr>
              <a:t>сервер </a:t>
            </a:r>
            <a:r>
              <a:rPr lang="en-US" sz="1300" dirty="0" err="1" smtClean="0">
                <a:solidFill>
                  <a:schemeClr val="tx1"/>
                </a:solidFill>
              </a:rPr>
              <a:t>VSFTPd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ru-RU" sz="13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Журналы </a:t>
            </a:r>
            <a:r>
              <a:rPr lang="ru-RU" sz="1300" dirty="0" err="1" smtClean="0">
                <a:solidFill>
                  <a:schemeClr val="tx1"/>
                </a:solidFill>
              </a:rPr>
              <a:t>веб-сервера</a:t>
            </a:r>
            <a:r>
              <a:rPr lang="ru-RU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Apache HTTP Server.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Архиваторы в ОС </a:t>
            </a:r>
            <a:r>
              <a:rPr lang="en-US" sz="1300" dirty="0" err="1" smtClean="0">
                <a:solidFill>
                  <a:schemeClr val="tx1"/>
                </a:solidFill>
              </a:rPr>
              <a:t>Ubuntu</a:t>
            </a:r>
            <a:r>
              <a:rPr lang="en-US" sz="1300" dirty="0" smtClean="0">
                <a:solidFill>
                  <a:schemeClr val="tx1"/>
                </a:solidFill>
              </a:rPr>
              <a:t> Server</a:t>
            </a:r>
            <a:r>
              <a:rPr lang="ru-RU" sz="1300" dirty="0" smtClean="0">
                <a:solidFill>
                  <a:schemeClr val="tx1"/>
                </a:solidFill>
              </a:rPr>
              <a:t>. </a:t>
            </a:r>
            <a:endParaRPr lang="en-US" sz="13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Конфигурация доступа к папкам в </a:t>
            </a:r>
            <a:r>
              <a:rPr lang="en-US" sz="1300" dirty="0" smtClean="0">
                <a:solidFill>
                  <a:schemeClr val="tx1"/>
                </a:solidFill>
              </a:rPr>
              <a:t>Apache HTTP Server.</a:t>
            </a:r>
            <a:r>
              <a:rPr lang="ru-RU" sz="1300" dirty="0" smtClean="0">
                <a:solidFill>
                  <a:schemeClr val="tx1"/>
                </a:solidFill>
              </a:rPr>
              <a:t> 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Настройка </a:t>
            </a:r>
            <a:r>
              <a:rPr lang="en-US" sz="1300" dirty="0" smtClean="0">
                <a:solidFill>
                  <a:schemeClr val="tx1"/>
                </a:solidFill>
              </a:rPr>
              <a:t>Apache HTTP Server </a:t>
            </a:r>
            <a:r>
              <a:rPr lang="ru-RU" sz="1300" dirty="0" smtClean="0">
                <a:solidFill>
                  <a:schemeClr val="tx1"/>
                </a:solidFill>
              </a:rPr>
              <a:t>для обеспечения отображения названий записей в ссылках </a:t>
            </a:r>
            <a:r>
              <a:rPr lang="en-US" sz="1300" dirty="0" err="1" smtClean="0">
                <a:solidFill>
                  <a:schemeClr val="tx1"/>
                </a:solidFill>
              </a:rPr>
              <a:t>Wordpress</a:t>
            </a:r>
            <a:r>
              <a:rPr lang="ru-RU" sz="13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300" dirty="0" smtClean="0">
                <a:solidFill>
                  <a:schemeClr val="tx1"/>
                </a:solidFill>
              </a:rPr>
              <a:t>Настройка </a:t>
            </a:r>
            <a:r>
              <a:rPr lang="en-US" sz="1300" dirty="0" err="1" smtClean="0">
                <a:solidFill>
                  <a:schemeClr val="tx1"/>
                </a:solidFill>
              </a:rPr>
              <a:t>Wordpress</a:t>
            </a:r>
            <a:r>
              <a:rPr lang="ru-RU" sz="1300" dirty="0" smtClean="0">
                <a:solidFill>
                  <a:schemeClr val="tx1"/>
                </a:solidFill>
              </a:rPr>
              <a:t> отображения названий записей в ссылках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r>
              <a:rPr lang="ru-RU" sz="1300" dirty="0" smtClean="0">
                <a:solidFill>
                  <a:schemeClr val="tx1"/>
                </a:solidFill>
              </a:rPr>
              <a:t> Установка </a:t>
            </a:r>
            <a:r>
              <a:rPr lang="ru-RU" sz="1300" dirty="0" err="1" smtClean="0">
                <a:solidFill>
                  <a:schemeClr val="tx1"/>
                </a:solidFill>
              </a:rPr>
              <a:t>плагинов</a:t>
            </a:r>
            <a:r>
              <a:rPr lang="ru-RU" sz="1300" dirty="0" smtClean="0">
                <a:solidFill>
                  <a:schemeClr val="tx1"/>
                </a:solidFill>
              </a:rPr>
              <a:t>.</a:t>
            </a:r>
            <a:endParaRPr lang="en-US" sz="13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ubuntu-web\wordpress-inst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904" y="-43972"/>
            <a:ext cx="6300192" cy="5187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ubuntu-web\wordpress-install-em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8606" y="0"/>
            <a:ext cx="624678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ubuntu-web\wordpress-lo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8606" y="0"/>
            <a:ext cx="624678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ubuntu-web\wp-adm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9652" y="-14746"/>
            <a:ext cx="6264696" cy="51582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wordpress\default-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406" y="66675"/>
            <a:ext cx="7469188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элементы </a:t>
            </a:r>
            <a:r>
              <a:rPr lang="ru-RU" dirty="0" smtClean="0"/>
              <a:t>администраторской панели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707654"/>
            <a:ext cx="9144000" cy="3435845"/>
          </a:xfrm>
        </p:spPr>
        <p:txBody>
          <a:bodyPr>
            <a:normAutofit fontScale="55000" lnSpcReduction="20000"/>
          </a:bodyPr>
          <a:lstStyle/>
          <a:p>
            <a:r>
              <a:rPr lang="ru-RU" sz="6000" dirty="0" smtClean="0"/>
              <a:t>Общие настройки</a:t>
            </a:r>
          </a:p>
          <a:p>
            <a:r>
              <a:rPr lang="ru-RU" sz="6000" dirty="0" smtClean="0"/>
              <a:t>Записи и категории</a:t>
            </a:r>
          </a:p>
          <a:p>
            <a:r>
              <a:rPr lang="ru-RU" sz="6000" dirty="0" smtClean="0"/>
              <a:t>Страницы</a:t>
            </a:r>
          </a:p>
          <a:p>
            <a:r>
              <a:rPr lang="ru-RU" sz="6000" dirty="0" smtClean="0"/>
              <a:t>Меню</a:t>
            </a:r>
          </a:p>
          <a:p>
            <a:r>
              <a:rPr lang="ru-RU" sz="6000" dirty="0" smtClean="0"/>
              <a:t>Пользователи</a:t>
            </a:r>
          </a:p>
          <a:p>
            <a:r>
              <a:rPr lang="ru-RU" sz="6000" dirty="0" smtClean="0"/>
              <a:t>Шаблоны</a:t>
            </a:r>
            <a:endParaRPr lang="ru-RU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wordpress\langu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6675"/>
            <a:ext cx="7467600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wordpress\ti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6675"/>
            <a:ext cx="7467600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E:\печать\wordpress\p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6675"/>
            <a:ext cx="7467600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wordpress\pages-help.png"/>
          <p:cNvPicPr>
            <a:picLocks noChangeAspect="1" noChangeArrowheads="1"/>
          </p:cNvPicPr>
          <p:nvPr/>
        </p:nvPicPr>
        <p:blipFill>
          <a:blip r:embed="rId3" cstate="print"/>
          <a:srcRect r="5983"/>
          <a:stretch>
            <a:fillRect/>
          </a:stretch>
        </p:blipFill>
        <p:spPr bwMode="auto">
          <a:xfrm>
            <a:off x="197768" y="0"/>
            <a:ext cx="8748464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Content Management System</a:t>
            </a:r>
          </a:p>
          <a:p>
            <a:r>
              <a:rPr lang="ru-RU" dirty="0" smtClean="0"/>
              <a:t>Система управления содержимым</a:t>
            </a:r>
          </a:p>
          <a:p>
            <a:r>
              <a:rPr lang="ru-RU" dirty="0" smtClean="0"/>
              <a:t>Информационная система, используемая для обеспечения создания, редактирования, управления, оформления и публикации страниц сайта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wordpress\user-ad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05441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Роли пользователей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75606"/>
            <a:ext cx="9144000" cy="3867893"/>
          </a:xfrm>
        </p:spPr>
        <p:txBody>
          <a:bodyPr>
            <a:noAutofit/>
          </a:bodyPr>
          <a:lstStyle/>
          <a:p>
            <a:r>
              <a:rPr lang="ru-RU" sz="2400" dirty="0" smtClean="0"/>
              <a:t>Администратор – управляет страницами, пользователями и их записями </a:t>
            </a:r>
          </a:p>
          <a:p>
            <a:r>
              <a:rPr lang="ru-RU" sz="2400" dirty="0" smtClean="0"/>
              <a:t>Редактор – управляет записями пользователей</a:t>
            </a:r>
          </a:p>
          <a:p>
            <a:r>
              <a:rPr lang="ru-RU" sz="2400" dirty="0" smtClean="0"/>
              <a:t>Автор – управляет своими записями</a:t>
            </a:r>
          </a:p>
          <a:p>
            <a:r>
              <a:rPr lang="ru-RU" sz="2400" dirty="0" smtClean="0"/>
              <a:t>Участник – создает черновики записей, но не может сам их публиковать</a:t>
            </a:r>
          </a:p>
          <a:p>
            <a:r>
              <a:rPr lang="ru-RU" sz="2400" dirty="0" smtClean="0"/>
              <a:t>Подписчик – только добавляет свой профиль с почтовым адресом в БД, чтобы ему могли писать</a:t>
            </a: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wordpress\new-the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6675"/>
            <a:ext cx="7467600" cy="50101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печать\wordpress\theme-activ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6675"/>
            <a:ext cx="7467600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печать\wordpress\theme-customi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6675"/>
            <a:ext cx="7467600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печать\vsftpd\apt-install.png"/>
          <p:cNvPicPr>
            <a:picLocks noChangeAspect="1" noChangeArrowheads="1"/>
          </p:cNvPicPr>
          <p:nvPr/>
        </p:nvPicPr>
        <p:blipFill>
          <a:blip r:embed="rId3" cstate="print"/>
          <a:srcRect r="1591"/>
          <a:stretch>
            <a:fillRect/>
          </a:stretch>
        </p:blipFill>
        <p:spPr bwMode="auto">
          <a:xfrm>
            <a:off x="331268" y="0"/>
            <a:ext cx="8345188" cy="514432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печать\vsftpd\vsftpd-con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631" y="0"/>
            <a:ext cx="847873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печать\vsftpd\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632" y="0"/>
            <a:ext cx="847873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wordpress\configure-dir-for-ftp.PNG"/>
          <p:cNvPicPr>
            <a:picLocks noChangeAspect="1" noChangeArrowheads="1"/>
          </p:cNvPicPr>
          <p:nvPr/>
        </p:nvPicPr>
        <p:blipFill>
          <a:blip r:embed="rId3" cstate="print"/>
          <a:srcRect r="3340"/>
          <a:stretch>
            <a:fillRect/>
          </a:stretch>
        </p:blipFill>
        <p:spPr bwMode="auto">
          <a:xfrm>
            <a:off x="0" y="1966922"/>
            <a:ext cx="9144000" cy="1209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печать\vsftpd\tot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293" y="0"/>
            <a:ext cx="8219414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функции </a:t>
            </a:r>
            <a:r>
              <a:rPr lang="en-US" dirty="0" smtClean="0"/>
              <a:t>CMS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предоставление инструментов для создания страниц сайта (</a:t>
            </a:r>
            <a:r>
              <a:rPr lang="en-US" dirty="0" err="1" smtClean="0"/>
              <a:t>TinyMCE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управление содержимым: хранение, контроль версий, соблюдение режима доступа</a:t>
            </a:r>
            <a:endParaRPr lang="en-US" dirty="0" smtClean="0"/>
          </a:p>
          <a:p>
            <a:r>
              <a:rPr lang="ru-RU" dirty="0" smtClean="0"/>
              <a:t>публикация </a:t>
            </a:r>
            <a:endParaRPr lang="en-US" dirty="0" smtClean="0"/>
          </a:p>
          <a:p>
            <a:r>
              <a:rPr lang="ru-RU" dirty="0" smtClean="0"/>
              <a:t>представление информации в виде, удобном для навигации, поиска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печать\vsftpd\total-add-conn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3908" y="0"/>
            <a:ext cx="6816184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печать\wordpress\ftp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826" y="0"/>
            <a:ext cx="506634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печать\wordpress\theme-archive-tranfer-by-ft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918" y="0"/>
            <a:ext cx="715016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4578" name="Picture 2" descr="E:\печать\apache\logs.PNG"/>
          <p:cNvPicPr>
            <a:picLocks noChangeAspect="1" noChangeArrowheads="1"/>
          </p:cNvPicPr>
          <p:nvPr/>
        </p:nvPicPr>
        <p:blipFill>
          <a:blip r:embed="rId3" cstate="print"/>
          <a:srcRect r="2141"/>
          <a:stretch>
            <a:fillRect/>
          </a:stretch>
        </p:blipFill>
        <p:spPr bwMode="auto">
          <a:xfrm>
            <a:off x="0" y="1981200"/>
            <a:ext cx="9144000" cy="118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печать\apache\access-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063" y="0"/>
            <a:ext cx="8779874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печать\apache\error-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063" y="0"/>
            <a:ext cx="8779874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8434" name="Picture 2" descr="E:\печать\wordpress\z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623334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печать\wordpress\unz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9" y="0"/>
            <a:ext cx="859788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печать\owncloud-screens\prepair-d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258"/>
            <a:ext cx="9144000" cy="5042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печать\owncloud-screens\copy-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852" y="-1"/>
            <a:ext cx="7236296" cy="5208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Популярные </a:t>
            </a:r>
            <a:r>
              <a:rPr lang="en-US" dirty="0" smtClean="0"/>
              <a:t>CMS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WordPress</a:t>
            </a:r>
            <a:endParaRPr lang="en-US" sz="6000" dirty="0" smtClean="0"/>
          </a:p>
          <a:p>
            <a:r>
              <a:rPr lang="en-US" sz="6000" dirty="0" err="1" smtClean="0"/>
              <a:t>Joomla</a:t>
            </a:r>
            <a:endParaRPr lang="en-US" sz="6000" dirty="0" smtClean="0"/>
          </a:p>
          <a:p>
            <a:r>
              <a:rPr lang="en-US" sz="6000" dirty="0" err="1" smtClean="0"/>
              <a:t>Drupal</a:t>
            </a:r>
            <a:endParaRPr lang="ru-RU" sz="6000" dirty="0" smtClean="0"/>
          </a:p>
          <a:p>
            <a:endParaRPr lang="ru-RU" sz="6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печать\owncloud-screens\u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418"/>
            <a:ext cx="9144000" cy="47886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печать\owncloud-screens\chmod-after-u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4931"/>
            <a:ext cx="9144000" cy="4553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8285" y="40839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10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8674" name="Picture 2" descr="E:\печать\ubuntu-web\apache-directory.PNG"/>
          <p:cNvPicPr>
            <a:picLocks noChangeAspect="1" noChangeArrowheads="1"/>
          </p:cNvPicPr>
          <p:nvPr/>
        </p:nvPicPr>
        <p:blipFill>
          <a:blip r:embed="rId3" cstate="print"/>
          <a:srcRect r="35942"/>
          <a:stretch>
            <a:fillRect/>
          </a:stretch>
        </p:blipFill>
        <p:spPr bwMode="auto">
          <a:xfrm>
            <a:off x="-1" y="0"/>
            <a:ext cx="823699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:\печать\ubuntu-web\apache-files.PNG"/>
          <p:cNvPicPr>
            <a:picLocks noChangeAspect="1" noChangeArrowheads="1"/>
          </p:cNvPicPr>
          <p:nvPr/>
        </p:nvPicPr>
        <p:blipFill>
          <a:blip r:embed="rId3" cstate="print"/>
          <a:srcRect r="8263"/>
          <a:stretch>
            <a:fillRect/>
          </a:stretch>
        </p:blipFill>
        <p:spPr bwMode="auto">
          <a:xfrm>
            <a:off x="0" y="1447792"/>
            <a:ext cx="9144000" cy="22479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печать\apache\htac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0966"/>
            <a:ext cx="9144000" cy="41615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печать\apache\require-ip.png"/>
          <p:cNvPicPr>
            <a:picLocks noChangeAspect="1" noChangeArrowheads="1"/>
          </p:cNvPicPr>
          <p:nvPr/>
        </p:nvPicPr>
        <p:blipFill>
          <a:blip r:embed="rId3" cstate="print"/>
          <a:srcRect r="5901"/>
          <a:stretch>
            <a:fillRect/>
          </a:stretch>
        </p:blipFill>
        <p:spPr bwMode="auto">
          <a:xfrm>
            <a:off x="0" y="142404"/>
            <a:ext cx="9144000" cy="48586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wordpress\wordpress-apache-conf.png"/>
          <p:cNvPicPr>
            <a:picLocks noChangeAspect="1" noChangeArrowheads="1"/>
          </p:cNvPicPr>
          <p:nvPr/>
        </p:nvPicPr>
        <p:blipFill>
          <a:blip r:embed="rId3" cstate="print"/>
          <a:srcRect r="2630"/>
          <a:stretch>
            <a:fillRect/>
          </a:stretch>
        </p:blipFill>
        <p:spPr bwMode="auto">
          <a:xfrm>
            <a:off x="0" y="-37814"/>
            <a:ext cx="8316416" cy="518131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08285" y="40839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Entertainment\картинки\!картинки-по-админке\wordpress\wordpress-htac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127" y="-22452"/>
            <a:ext cx="8515747" cy="5165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wordpress\wordpress-htaccess-r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632" y="0"/>
            <a:ext cx="847873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Entertainment\картинки\!картинки-по-админке\wordpress\wordpress-htaccess-uncom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692" y="-22978"/>
            <a:ext cx="8516616" cy="5166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55000" lnSpcReduction="20000"/>
          </a:bodyPr>
          <a:lstStyle/>
          <a:p>
            <a:r>
              <a:rPr lang="ru-RU" sz="6000" dirty="0" smtClean="0"/>
              <a:t>Администраторская панель </a:t>
            </a:r>
            <a:r>
              <a:rPr lang="ru-RU" sz="6000" dirty="0" smtClean="0"/>
              <a:t>(разделы доступны в зависимости от роли Редактор-Издатель-Администратор)</a:t>
            </a:r>
          </a:p>
          <a:p>
            <a:r>
              <a:rPr lang="ru-RU" sz="6000" dirty="0" smtClean="0"/>
              <a:t>Общедоступные опубликованные страницы (некоторые страницы или модули на них могут становиться доступными только после авторизации)</a:t>
            </a:r>
          </a:p>
          <a:p>
            <a:endParaRPr lang="ru-RU" sz="6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Entertainment\картинки\!картинки-по-админке\wordpress\wordpress-mod-rew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631" y="0"/>
            <a:ext cx="847873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Entertainment\картинки\!картинки-по-админке\wordpress\wordpress-se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112943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08286" y="40839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wordpress\wordpress-plugin-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30" y="1"/>
            <a:ext cx="792154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wordpress\wordpress-plugin-up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2" y="0"/>
            <a:ext cx="8220076" cy="53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Entertainment\картинки\!картинки-по-админке\wordpress\wordpress-plugin-activ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977" y="-51418"/>
            <a:ext cx="8194046" cy="51949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E:\Entertainment\картинки\!картинки-по-админке\wordpress\wordpress-plugin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529" y="0"/>
            <a:ext cx="811294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Entertainment\картинки\!картинки-по-админке\wordpress\wordpress-pluging-force-conve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62" y="-25824"/>
            <a:ext cx="8153676" cy="51693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Entertainment\картинки\!картинки-по-админке\wordpress\wordpress-plugin-us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529" y="0"/>
            <a:ext cx="8112942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Entertainment\картинки\!картинки-по-админке\wordpress\wordpress-link-work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31" y="0"/>
            <a:ext cx="792153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печать\ubuntu-web\wp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7763"/>
            <a:ext cx="9192333" cy="458797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ubuntu-web\sal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141984"/>
          </a:xfrm>
          <a:prstGeom prst="rect">
            <a:avLst/>
          </a:prstGeom>
          <a:noFill/>
        </p:spPr>
      </p:pic>
      <p:pic>
        <p:nvPicPr>
          <p:cNvPr id="2051" name="Picture 3" descr="E:\печать\ubuntu-web\salts-del-o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"/>
            <a:ext cx="860480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ubuntu-web\sal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141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ubuntu-web\salts-insert-n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900" y="0"/>
            <a:ext cx="8570201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41428</TotalTime>
  <Words>310</Words>
  <Application>Microsoft Office PowerPoint</Application>
  <PresentationFormat>Экран (16:9)</PresentationFormat>
  <Paragraphs>113</Paragraphs>
  <Slides>58</Slides>
  <Notes>58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59" baseType="lpstr">
      <vt:lpstr>Тема Office</vt:lpstr>
      <vt:lpstr>Администрирование информационных систем и веб-порталов</vt:lpstr>
      <vt:lpstr>CMS</vt:lpstr>
      <vt:lpstr>Основные функции CMS</vt:lpstr>
      <vt:lpstr>Популярные CMS</vt:lpstr>
      <vt:lpstr>Структура CMS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Основные элементы администраторской панели</vt:lpstr>
      <vt:lpstr>Слайд 16</vt:lpstr>
      <vt:lpstr>Слайд 17</vt:lpstr>
      <vt:lpstr>Слайд 18</vt:lpstr>
      <vt:lpstr>Слайд 19</vt:lpstr>
      <vt:lpstr>Слайд 20</vt:lpstr>
      <vt:lpstr>Роли пользователей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1688</cp:revision>
  <dcterms:created xsi:type="dcterms:W3CDTF">2020-02-03T20:15:10Z</dcterms:created>
  <dcterms:modified xsi:type="dcterms:W3CDTF">2021-05-13T14:49:26Z</dcterms:modified>
</cp:coreProperties>
</file>