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93ad2a31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93ad2a31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93ad2a31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93ad2a31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893ad2a31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893ad2a31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893ad2a31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893ad2a31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3000"/>
            </a:lvl1pPr>
            <a:lvl2pPr lvl="1">
              <a:buNone/>
              <a:defRPr b="1" sz="3000"/>
            </a:lvl2pPr>
            <a:lvl3pPr lvl="2">
              <a:buNone/>
              <a:defRPr b="1" sz="3000"/>
            </a:lvl3pPr>
            <a:lvl4pPr lvl="3">
              <a:buNone/>
              <a:defRPr b="1" sz="3000"/>
            </a:lvl4pPr>
            <a:lvl5pPr lvl="4">
              <a:buNone/>
              <a:defRPr b="1" sz="3000"/>
            </a:lvl5pPr>
            <a:lvl6pPr lvl="5">
              <a:buNone/>
              <a:defRPr b="1" sz="3000"/>
            </a:lvl6pPr>
            <a:lvl7pPr lvl="6">
              <a:buNone/>
              <a:defRPr b="1" sz="3000"/>
            </a:lvl7pPr>
            <a:lvl8pPr lvl="7">
              <a:buNone/>
              <a:defRPr b="1" sz="3000"/>
            </a:lvl8pPr>
            <a:lvl9pPr lvl="8">
              <a:buNone/>
              <a:defRPr b="1" sz="30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rgbClr val="7F6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Montserrat"/>
              <a:buNone/>
              <a:defRPr sz="28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slide" Target="/ppt/slides/slide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slide" Target="/ppt/slides/slide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Сервисы Google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Евгений Шедько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Сервисы Google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u" u="sng">
                <a:solidFill>
                  <a:schemeClr val="hlink"/>
                </a:solidFill>
                <a:hlinkClick action="ppaction://hlinksldjump" r:id="rId3"/>
              </a:rPr>
              <a:t>Почта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u" u="sng">
                <a:solidFill>
                  <a:schemeClr val="hlink"/>
                </a:solidFill>
                <a:hlinkClick action="ppaction://hlinksldjump" r:id="rId4"/>
              </a:rPr>
              <a:t>Диск</a:t>
            </a:r>
            <a:r>
              <a:rPr lang="ru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u"/>
              <a:t>Календарь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u"/>
              <a:t>Переводчик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u"/>
              <a:t>Карты</a:t>
            </a:r>
            <a:endParaRPr/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Gmail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u"/>
              <a:t>Отправка и получение сообщений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u"/>
              <a:t>Ответ на сообщения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u"/>
              <a:t>Пересылка файла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u"/>
              <a:t>Вставка изображения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u"/>
              <a:t>Контакты</a:t>
            </a:r>
            <a:endParaRPr/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825" y="242200"/>
            <a:ext cx="2120573" cy="132534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>
            <a:hlinkClick action="ppaction://hlinksldjump" r:id="rId4"/>
          </p:cNvPr>
          <p:cNvSpPr/>
          <p:nvPr/>
        </p:nvSpPr>
        <p:spPr>
          <a:xfrm>
            <a:off x="544500" y="4275525"/>
            <a:ext cx="723300" cy="371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Google Диск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u"/>
              <a:t>Хранение файлов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u"/>
              <a:t>Совместный доступ к файлам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u"/>
              <a:t>Редактирование файлов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ru"/>
              <a:t>Документы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ru"/>
              <a:t>Презентации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ru"/>
              <a:t>Таблицы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ru"/>
              <a:t>Формы</a:t>
            </a:r>
            <a:endParaRPr/>
          </a:p>
        </p:txBody>
      </p:sp>
      <p:sp>
        <p:nvSpPr>
          <p:cNvPr id="158" name="Google Shape;15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2725" y="119473"/>
            <a:ext cx="2093674" cy="157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>
            <a:hlinkClick action="ppaction://hlinksldjump" r:id="rId4"/>
          </p:cNvPr>
          <p:cNvSpPr/>
          <p:nvPr/>
        </p:nvSpPr>
        <p:spPr>
          <a:xfrm>
            <a:off x="544500" y="4275525"/>
            <a:ext cx="723300" cy="371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1299000" y="904050"/>
            <a:ext cx="6546000" cy="3335400"/>
          </a:xfrm>
          <a:prstGeom prst="horizontalScroll">
            <a:avLst>
              <a:gd fmla="val 12500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2194075" y="2374950"/>
            <a:ext cx="4947310" cy="33512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Arial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