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0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77554" autoAdjust="0"/>
  </p:normalViewPr>
  <p:slideViewPr>
    <p:cSldViewPr snapToGrid="0">
      <p:cViewPr varScale="1">
        <p:scale>
          <a:sx n="52" d="100"/>
          <a:sy n="52" d="100"/>
        </p:scale>
        <p:origin x="13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B352C-85ED-4081-BED2-FE1F20CE5A80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BEDD-F343-47F8-AF81-407CD591E0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4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TODO: remove trailing zeros when working with only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EDD-F343-47F8-AF81-407CD591E09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JD to TEU: why are we including a journal tab again? I thought if people want to document new mixtures they would just make a recipe under the recipe 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EDD-F343-47F8-AF81-407CD591E09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51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Features: </a:t>
            </a:r>
          </a:p>
          <a:p>
            <a:pPr marL="171450" indent="-171450">
              <a:buFontTx/>
              <a:buChar char="-"/>
            </a:pPr>
            <a:r>
              <a:rPr lang="en-SG" dirty="0"/>
              <a:t>Drag and drop reordering of recipes</a:t>
            </a:r>
          </a:p>
          <a:p>
            <a:pPr marL="171450" indent="-171450">
              <a:buFontTx/>
              <a:buChar char="-"/>
            </a:pPr>
            <a:r>
              <a:rPr lang="en-SG" dirty="0"/>
              <a:t>Tap and hold to delete, edit, or share recipes (to the rest of the world to view)</a:t>
            </a:r>
          </a:p>
          <a:p>
            <a:pPr marL="171450" indent="-171450">
              <a:buFontTx/>
              <a:buChar char="-"/>
            </a:pPr>
            <a:r>
              <a:rPr lang="en-SG" dirty="0"/>
              <a:t>From the explore tab, recipes that are </a:t>
            </a:r>
            <a:r>
              <a:rPr lang="en-SG" dirty="0" err="1"/>
              <a:t>favorited</a:t>
            </a:r>
            <a:r>
              <a:rPr lang="en-SG" dirty="0"/>
              <a:t> appear in the saved recipes sub-tab (something like the infinite list part 2 heart thing)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Ingredients section</a:t>
            </a:r>
          </a:p>
          <a:p>
            <a:pPr marL="0" indent="0">
              <a:buFontTx/>
              <a:buNone/>
            </a:pPr>
            <a:r>
              <a:rPr lang="en-SG" dirty="0"/>
              <a:t>- The name of the ingredient should be a drop down list of ingredients from our database of all possible ingredients. I think if we let people just type the name of the ingredient storing the recipes and searching won’t be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EDD-F343-47F8-AF81-407CD591E09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72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/>
              <a:t>Not sure if we should let people type in the search bar, or have it be a drop-down list also.</a:t>
            </a:r>
          </a:p>
          <a:p>
            <a:pPr marL="171450" indent="-171450">
              <a:buFontTx/>
              <a:buChar char="-"/>
            </a:pPr>
            <a:r>
              <a:rPr lang="en-SG" dirty="0"/>
              <a:t>Let’s spice things up: returns a random recipe.</a:t>
            </a:r>
          </a:p>
          <a:p>
            <a:pPr marL="171450" indent="-171450">
              <a:buFontTx/>
              <a:buChar char="-"/>
            </a:pPr>
            <a:r>
              <a:rPr lang="en-SG" dirty="0"/>
              <a:t>Users should be able to favourite recipes, so it’ll appear in their saved recipes.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EDD-F343-47F8-AF81-407CD591E09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69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9A68-9EAE-4ABD-91F6-718FC6A0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8AF3B-E7C4-4031-B2C6-13FF48EB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286E-B096-4703-96CC-442D70DD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5788-4ADA-4382-AC31-DBF08453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44C9-C3FA-4EF8-B809-5A3C614A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8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EDB5-F9B9-42B3-9B59-DEB2545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A210-E138-44B4-83B6-7840E353B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6F3E-91DD-4C67-9C42-0668D70A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AA34-CC19-4201-91B0-43912AF4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C3AA-1818-4153-946F-8890769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8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4B34B-EE73-462E-BAEC-43BC823FD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3639-5A43-4B47-AE8E-7E768FE7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97C3-44BD-4F3C-9A63-15B26666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9D48-2DE6-4712-BAE1-AFFFC3EC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6590-2BAC-4C97-AFE3-4F40D6F6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30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63C5-F278-48B2-A73F-08F3F061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7508-098E-458B-A141-BEA79AB4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22EB-D64C-4289-ADE0-E468B9E4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8B18F-FE77-4D15-AE74-5B616165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CB2D-4AE4-4E4D-8B78-63DA171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9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51B5-A52D-47A7-92D3-8D8264C9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A3A1-0BCC-4BAD-B6E9-4A39D127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B061-E88E-4242-B8E7-DA7F1AB6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38B8-8C12-4441-B01C-D4C09A15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05B8-EDB3-4CED-BE28-55846CDE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26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85F0-8A12-40CB-9B8D-1774653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226C-10F7-4BB4-AEC1-F110C0D06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646DF-E2F2-42F2-A066-C31AA76F7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D4D3-03A3-492D-BEFF-5489125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4060-84DC-4A68-B70E-5D4AACFA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F55C-2492-4340-9995-57CAE9ED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0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8D2-661A-4DBC-BFC3-3355AB6D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BC30-9393-4D0F-8952-DF102912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B642-C6C2-4F8A-B352-A88B5D91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E979-F9AA-4DA7-9DFE-6B1D0B8E7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344DF-09CB-4462-85A8-C270BFF1D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F8C0-AC83-4ED7-88FC-B12F3F23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CBBCD-8225-4763-9398-0DD03971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29280-B335-4C9A-A269-03579E15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1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A4B6-6196-41B1-8768-B6561C6B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3D9F-E2DA-4040-BEBE-168F4052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2FF9B-6CDF-4269-BBB7-64E7D3D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FAAC7-5542-4586-944A-C85ABE8E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87F3A-8BF7-4146-801A-04F81C33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840A-A69C-4022-A804-0065FC4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DDF3-843E-4E72-96F0-0A3288EA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78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EA1E-2391-4C45-BEA4-87AB7A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848D-2CC9-4EF7-8157-7B3245EB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BBFB-E336-424D-962C-1519017A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CCAA-B1DA-48C8-BA65-9DAA499F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09FF6-24F9-475F-8144-2C504EC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6312-0BC6-4A4B-96CE-3E03DAB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3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715-3DE7-4A85-B462-DBC596DF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AB5D-2107-4F1C-942D-CF5B70472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E945D-50C2-4763-9196-1913F84F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5B-B135-4717-AF35-DE92BF9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84A2-6429-4A05-BD25-2D7A353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D893D-2A8D-4281-99A0-BE6E1B5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9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8A26B-0B68-44E7-8750-24FE44B8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B8FF-2389-4331-9F51-AFB17AB4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EB4C-06A9-45B9-AFE3-4A5017B2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294E-90C3-4982-8692-04583E4701E5}" type="datetimeFigureOut">
              <a:rPr lang="en-SG" smtClean="0"/>
              <a:t>18/5/2019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B014-EDCA-4671-A6B8-B70F852ED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5CE2-7671-4227-9076-2DADD81FD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C49D-68D4-4F93-90CC-F3BBE0D39A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0CC3-05D4-4E51-A98A-E56B5DF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Suggestions for improvement and additional features are in the notes section.</a:t>
            </a:r>
          </a:p>
        </p:txBody>
      </p:sp>
    </p:spTree>
    <p:extLst>
      <p:ext uri="{BB962C8B-B14F-4D97-AF65-F5344CB8AC3E}">
        <p14:creationId xmlns:p14="http://schemas.microsoft.com/office/powerpoint/2010/main" val="32241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18680" cy="315912"/>
          </a:xfrm>
        </p:spPr>
        <p:txBody>
          <a:bodyPr>
            <a:noAutofit/>
          </a:bodyPr>
          <a:lstStyle/>
          <a:p>
            <a:r>
              <a:rPr lang="en-SG" sz="2000" dirty="0"/>
              <a:t>Tools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2B8F9-AF80-4C3D-94BE-77DCD317C03A}"/>
              </a:ext>
            </a:extLst>
          </p:cNvPr>
          <p:cNvSpPr/>
          <p:nvPr/>
        </p:nvSpPr>
        <p:spPr>
          <a:xfrm>
            <a:off x="650240" y="1351280"/>
            <a:ext cx="2123440" cy="32308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C2C1D-4DEC-4DE6-BE0C-E8A0DB638B94}"/>
              </a:ext>
            </a:extLst>
          </p:cNvPr>
          <p:cNvSpPr/>
          <p:nvPr/>
        </p:nvSpPr>
        <p:spPr>
          <a:xfrm>
            <a:off x="961780" y="1834946"/>
            <a:ext cx="1546859" cy="570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900DE-E0D8-4613-922E-E178A9922284}"/>
              </a:ext>
            </a:extLst>
          </p:cNvPr>
          <p:cNvSpPr txBox="1"/>
          <p:nvPr/>
        </p:nvSpPr>
        <p:spPr>
          <a:xfrm>
            <a:off x="1564148" y="2035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999.123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465D48-8AD2-485A-BE22-72B5AC4EB39A}"/>
              </a:ext>
            </a:extLst>
          </p:cNvPr>
          <p:cNvSpPr/>
          <p:nvPr/>
        </p:nvSpPr>
        <p:spPr>
          <a:xfrm>
            <a:off x="857250" y="2548884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7EC6C-9393-4E57-A71D-3A66C95A4FC5}"/>
              </a:ext>
            </a:extLst>
          </p:cNvPr>
          <p:cNvSpPr/>
          <p:nvPr/>
        </p:nvSpPr>
        <p:spPr>
          <a:xfrm>
            <a:off x="1366910" y="2548884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5CF3BB-7DAC-4A84-82BA-A464EE99EEBF}"/>
              </a:ext>
            </a:extLst>
          </p:cNvPr>
          <p:cNvSpPr/>
          <p:nvPr/>
        </p:nvSpPr>
        <p:spPr>
          <a:xfrm>
            <a:off x="1860550" y="2548884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41327E-3EE1-410D-974B-6A9A3B0D21CF}"/>
              </a:ext>
            </a:extLst>
          </p:cNvPr>
          <p:cNvSpPr/>
          <p:nvPr/>
        </p:nvSpPr>
        <p:spPr>
          <a:xfrm>
            <a:off x="2317115" y="2548884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FE04A9-0CA4-4609-8E57-C9F2969FD89C}"/>
              </a:ext>
            </a:extLst>
          </p:cNvPr>
          <p:cNvSpPr/>
          <p:nvPr/>
        </p:nvSpPr>
        <p:spPr>
          <a:xfrm>
            <a:off x="845185" y="3032122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99A74D-FF88-4AB3-87F3-211969066B7E}"/>
              </a:ext>
            </a:extLst>
          </p:cNvPr>
          <p:cNvSpPr/>
          <p:nvPr/>
        </p:nvSpPr>
        <p:spPr>
          <a:xfrm>
            <a:off x="1354845" y="3032122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15394C-4CEC-4C71-99BC-39041EB9AA66}"/>
              </a:ext>
            </a:extLst>
          </p:cNvPr>
          <p:cNvSpPr/>
          <p:nvPr/>
        </p:nvSpPr>
        <p:spPr>
          <a:xfrm>
            <a:off x="1848485" y="3032122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456FF3-92C4-4590-9D76-9DF614E0F938}"/>
              </a:ext>
            </a:extLst>
          </p:cNvPr>
          <p:cNvSpPr/>
          <p:nvPr/>
        </p:nvSpPr>
        <p:spPr>
          <a:xfrm>
            <a:off x="2305050" y="3032122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8CC9DF-5BE9-47DF-9D88-4B4DF14A7B4C}"/>
              </a:ext>
            </a:extLst>
          </p:cNvPr>
          <p:cNvSpPr/>
          <p:nvPr/>
        </p:nvSpPr>
        <p:spPr>
          <a:xfrm>
            <a:off x="857250" y="3502595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1E77B2-A1ED-48B5-A99E-AF4B27104395}"/>
              </a:ext>
            </a:extLst>
          </p:cNvPr>
          <p:cNvSpPr/>
          <p:nvPr/>
        </p:nvSpPr>
        <p:spPr>
          <a:xfrm>
            <a:off x="1366910" y="3502595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73776D-8A42-4B5A-9FF4-D73D6844560E}"/>
              </a:ext>
            </a:extLst>
          </p:cNvPr>
          <p:cNvSpPr/>
          <p:nvPr/>
        </p:nvSpPr>
        <p:spPr>
          <a:xfrm>
            <a:off x="1860550" y="3502595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0A7646-B665-4B29-8058-9C7CBEC6D6E9}"/>
              </a:ext>
            </a:extLst>
          </p:cNvPr>
          <p:cNvSpPr/>
          <p:nvPr/>
        </p:nvSpPr>
        <p:spPr>
          <a:xfrm>
            <a:off x="2317115" y="3502595"/>
            <a:ext cx="3683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4A1F9B-56DC-4EE6-994F-F89DE22CB286}"/>
              </a:ext>
            </a:extLst>
          </p:cNvPr>
          <p:cNvCxnSpPr>
            <a:cxnSpLocks/>
          </p:cNvCxnSpPr>
          <p:nvPr/>
        </p:nvCxnSpPr>
        <p:spPr>
          <a:xfrm>
            <a:off x="654040" y="4139235"/>
            <a:ext cx="211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4C63DA-A9D4-454E-B07F-C8AF556469C1}"/>
              </a:ext>
            </a:extLst>
          </p:cNvPr>
          <p:cNvCxnSpPr>
            <a:cxnSpLocks/>
          </p:cNvCxnSpPr>
          <p:nvPr/>
        </p:nvCxnSpPr>
        <p:spPr>
          <a:xfrm>
            <a:off x="1150221" y="4136094"/>
            <a:ext cx="0" cy="44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A185D5-19BF-46A1-99CC-A57A289F864E}"/>
              </a:ext>
            </a:extLst>
          </p:cNvPr>
          <p:cNvSpPr txBox="1"/>
          <p:nvPr/>
        </p:nvSpPr>
        <p:spPr>
          <a:xfrm>
            <a:off x="2311576" y="4283421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20DF-F758-4323-A813-ACE13411784B}"/>
              </a:ext>
            </a:extLst>
          </p:cNvPr>
          <p:cNvSpPr txBox="1"/>
          <p:nvPr/>
        </p:nvSpPr>
        <p:spPr>
          <a:xfrm>
            <a:off x="1741170" y="4272824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3671D3-8E39-4C7B-93C6-9C7426A8D1C9}"/>
              </a:ext>
            </a:extLst>
          </p:cNvPr>
          <p:cNvSpPr txBox="1"/>
          <p:nvPr/>
        </p:nvSpPr>
        <p:spPr>
          <a:xfrm>
            <a:off x="1197946" y="4199652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361188-E498-42E5-9AB0-768004CEF99C}"/>
              </a:ext>
            </a:extLst>
          </p:cNvPr>
          <p:cNvSpPr txBox="1"/>
          <p:nvPr/>
        </p:nvSpPr>
        <p:spPr>
          <a:xfrm>
            <a:off x="679449" y="4205060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BD1024-33E5-48FA-BEF1-2FC7CCD3331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11960" y="4139235"/>
            <a:ext cx="0" cy="4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48A1FB-C16D-46DB-9EE6-934150416820}"/>
              </a:ext>
            </a:extLst>
          </p:cNvPr>
          <p:cNvCxnSpPr>
            <a:cxnSpLocks/>
          </p:cNvCxnSpPr>
          <p:nvPr/>
        </p:nvCxnSpPr>
        <p:spPr>
          <a:xfrm>
            <a:off x="2228850" y="4143624"/>
            <a:ext cx="0" cy="43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9AC74-7DB7-4704-BFF1-A8B3E855D81F}"/>
              </a:ext>
            </a:extLst>
          </p:cNvPr>
          <p:cNvSpPr/>
          <p:nvPr/>
        </p:nvSpPr>
        <p:spPr>
          <a:xfrm>
            <a:off x="3749326" y="1308873"/>
            <a:ext cx="2123440" cy="32308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82FB21-5BFA-4BA5-9FAD-20D5C0267F1A}"/>
              </a:ext>
            </a:extLst>
          </p:cNvPr>
          <p:cNvSpPr/>
          <p:nvPr/>
        </p:nvSpPr>
        <p:spPr>
          <a:xfrm>
            <a:off x="3920774" y="1937687"/>
            <a:ext cx="1826261" cy="60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3616DA-DBC8-4FD1-A477-3B08BE9B0F55}"/>
              </a:ext>
            </a:extLst>
          </p:cNvPr>
          <p:cNvSpPr txBox="1"/>
          <p:nvPr/>
        </p:nvSpPr>
        <p:spPr>
          <a:xfrm>
            <a:off x="4350593" y="215129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1:12:30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1D76FB-E410-4203-8EAC-892E753B58B3}"/>
              </a:ext>
            </a:extLst>
          </p:cNvPr>
          <p:cNvSpPr txBox="1"/>
          <p:nvPr/>
        </p:nvSpPr>
        <p:spPr>
          <a:xfrm>
            <a:off x="3875056" y="3814167"/>
            <a:ext cx="4445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Stop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A874A0-309D-4B5A-86D2-261D18696009}"/>
              </a:ext>
            </a:extLst>
          </p:cNvPr>
          <p:cNvSpPr txBox="1"/>
          <p:nvPr/>
        </p:nvSpPr>
        <p:spPr>
          <a:xfrm>
            <a:off x="4566571" y="3817674"/>
            <a:ext cx="48895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Pause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471397-053B-48B1-808C-D15D92A627F4}"/>
              </a:ext>
            </a:extLst>
          </p:cNvPr>
          <p:cNvSpPr txBox="1"/>
          <p:nvPr/>
        </p:nvSpPr>
        <p:spPr>
          <a:xfrm>
            <a:off x="5302536" y="3817674"/>
            <a:ext cx="3810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Lap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962496-8B0F-40C8-BB34-A4B2A4E170A0}"/>
              </a:ext>
            </a:extLst>
          </p:cNvPr>
          <p:cNvSpPr txBox="1"/>
          <p:nvPr/>
        </p:nvSpPr>
        <p:spPr>
          <a:xfrm>
            <a:off x="3857559" y="3325165"/>
            <a:ext cx="1889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Lap 1: 0:31:00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571255-08FE-47C6-BCF6-92A98789B0A3}"/>
              </a:ext>
            </a:extLst>
          </p:cNvPr>
          <p:cNvSpPr txBox="1"/>
          <p:nvPr/>
        </p:nvSpPr>
        <p:spPr>
          <a:xfrm>
            <a:off x="3861088" y="2992147"/>
            <a:ext cx="1889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Lap 2: 0:59:00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C71C6-2843-4C91-AC0A-819CB16E701F}"/>
              </a:ext>
            </a:extLst>
          </p:cNvPr>
          <p:cNvSpPr txBox="1"/>
          <p:nvPr/>
        </p:nvSpPr>
        <p:spPr>
          <a:xfrm>
            <a:off x="3853430" y="2648632"/>
            <a:ext cx="1889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Lap 3: 1:09:21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655CB-3DB7-4224-ABC2-850026A13EB4}"/>
              </a:ext>
            </a:extLst>
          </p:cNvPr>
          <p:cNvCxnSpPr/>
          <p:nvPr/>
        </p:nvCxnSpPr>
        <p:spPr>
          <a:xfrm>
            <a:off x="650242" y="1665814"/>
            <a:ext cx="2123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765C518-5CC6-4B2D-826F-0659289996CF}"/>
              </a:ext>
            </a:extLst>
          </p:cNvPr>
          <p:cNvSpPr txBox="1"/>
          <p:nvPr/>
        </p:nvSpPr>
        <p:spPr>
          <a:xfrm>
            <a:off x="885825" y="1417945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Calculator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EBCCC-2583-445A-8254-79A157601001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711960" y="1351280"/>
            <a:ext cx="0" cy="31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3FD0983-5FF7-4778-B1FE-9A258B10B568}"/>
              </a:ext>
            </a:extLst>
          </p:cNvPr>
          <p:cNvSpPr txBox="1"/>
          <p:nvPr/>
        </p:nvSpPr>
        <p:spPr>
          <a:xfrm>
            <a:off x="1971852" y="1413587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Stopwatch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71B1F1-7746-4E1E-9D1C-29B8C828067F}"/>
              </a:ext>
            </a:extLst>
          </p:cNvPr>
          <p:cNvCxnSpPr/>
          <p:nvPr/>
        </p:nvCxnSpPr>
        <p:spPr>
          <a:xfrm>
            <a:off x="3745576" y="1628915"/>
            <a:ext cx="2123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9D0103-55D7-479A-9358-2227B765FAA2}"/>
              </a:ext>
            </a:extLst>
          </p:cNvPr>
          <p:cNvSpPr txBox="1"/>
          <p:nvPr/>
        </p:nvSpPr>
        <p:spPr>
          <a:xfrm>
            <a:off x="3981159" y="1381046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Calculator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1B74A3-E0F3-45EB-9A71-A835723336D9}"/>
              </a:ext>
            </a:extLst>
          </p:cNvPr>
          <p:cNvCxnSpPr>
            <a:cxnSpLocks/>
          </p:cNvCxnSpPr>
          <p:nvPr/>
        </p:nvCxnSpPr>
        <p:spPr>
          <a:xfrm flipV="1">
            <a:off x="4807294" y="1314381"/>
            <a:ext cx="0" cy="31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07F54AB-DBAD-4346-B62A-199A870A1DBF}"/>
              </a:ext>
            </a:extLst>
          </p:cNvPr>
          <p:cNvSpPr txBox="1"/>
          <p:nvPr/>
        </p:nvSpPr>
        <p:spPr>
          <a:xfrm>
            <a:off x="5067186" y="1376688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Stopwatch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FD1B7E-CB71-461F-B735-D1C944AE49E2}"/>
              </a:ext>
            </a:extLst>
          </p:cNvPr>
          <p:cNvCxnSpPr>
            <a:cxnSpLocks/>
          </p:cNvCxnSpPr>
          <p:nvPr/>
        </p:nvCxnSpPr>
        <p:spPr>
          <a:xfrm>
            <a:off x="3750523" y="4095882"/>
            <a:ext cx="211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6A1CA1-2C36-4978-B76A-7BD7F052D0C7}"/>
              </a:ext>
            </a:extLst>
          </p:cNvPr>
          <p:cNvCxnSpPr>
            <a:cxnSpLocks/>
          </p:cNvCxnSpPr>
          <p:nvPr/>
        </p:nvCxnSpPr>
        <p:spPr>
          <a:xfrm>
            <a:off x="4246704" y="4092741"/>
            <a:ext cx="0" cy="44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AD9980-7FD7-401D-92AD-ADA20F0C7853}"/>
              </a:ext>
            </a:extLst>
          </p:cNvPr>
          <p:cNvSpPr txBox="1"/>
          <p:nvPr/>
        </p:nvSpPr>
        <p:spPr>
          <a:xfrm>
            <a:off x="5408059" y="4240068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D1C353-2F37-437B-9A6A-2AD9195C7597}"/>
              </a:ext>
            </a:extLst>
          </p:cNvPr>
          <p:cNvSpPr txBox="1"/>
          <p:nvPr/>
        </p:nvSpPr>
        <p:spPr>
          <a:xfrm>
            <a:off x="4837653" y="4229471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26491F-E84B-4E84-9237-0D7098A5248C}"/>
              </a:ext>
            </a:extLst>
          </p:cNvPr>
          <p:cNvSpPr txBox="1"/>
          <p:nvPr/>
        </p:nvSpPr>
        <p:spPr>
          <a:xfrm>
            <a:off x="4294429" y="4156299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0C3E2C-24D7-496D-B504-F3703D260BAE}"/>
              </a:ext>
            </a:extLst>
          </p:cNvPr>
          <p:cNvSpPr txBox="1"/>
          <p:nvPr/>
        </p:nvSpPr>
        <p:spPr>
          <a:xfrm>
            <a:off x="3775932" y="4161707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C467AD-CF1E-40B4-B223-EC4D5E3FB5FD}"/>
              </a:ext>
            </a:extLst>
          </p:cNvPr>
          <p:cNvCxnSpPr>
            <a:cxnSpLocks/>
          </p:cNvCxnSpPr>
          <p:nvPr/>
        </p:nvCxnSpPr>
        <p:spPr>
          <a:xfrm>
            <a:off x="4808443" y="4095882"/>
            <a:ext cx="0" cy="4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FEDCBA-921D-468C-B875-94F7F5361055}"/>
              </a:ext>
            </a:extLst>
          </p:cNvPr>
          <p:cNvCxnSpPr>
            <a:cxnSpLocks/>
          </p:cNvCxnSpPr>
          <p:nvPr/>
        </p:nvCxnSpPr>
        <p:spPr>
          <a:xfrm>
            <a:off x="5325333" y="4100271"/>
            <a:ext cx="0" cy="43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B44E90-AD59-4C31-83BB-4C41FC79B0D9}"/>
              </a:ext>
            </a:extLst>
          </p:cNvPr>
          <p:cNvSpPr txBox="1"/>
          <p:nvPr/>
        </p:nvSpPr>
        <p:spPr>
          <a:xfrm>
            <a:off x="1354845" y="954086"/>
            <a:ext cx="145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Calculator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AF0A9C-C6AB-47A4-B14B-57200B96389F}"/>
              </a:ext>
            </a:extLst>
          </p:cNvPr>
          <p:cNvSpPr txBox="1"/>
          <p:nvPr/>
        </p:nvSpPr>
        <p:spPr>
          <a:xfrm>
            <a:off x="4331778" y="849337"/>
            <a:ext cx="306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Stopwatch</a:t>
            </a:r>
          </a:p>
        </p:txBody>
      </p:sp>
    </p:spTree>
    <p:extLst>
      <p:ext uri="{BB962C8B-B14F-4D97-AF65-F5344CB8AC3E}">
        <p14:creationId xmlns:p14="http://schemas.microsoft.com/office/powerpoint/2010/main" val="49184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18680" cy="315912"/>
          </a:xfrm>
        </p:spPr>
        <p:txBody>
          <a:bodyPr>
            <a:noAutofit/>
          </a:bodyPr>
          <a:lstStyle/>
          <a:p>
            <a:r>
              <a:rPr lang="en-SG" sz="2000" dirty="0"/>
              <a:t>Journal Tab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1E331-5E7C-4857-9F51-3AD93706E028}"/>
              </a:ext>
            </a:extLst>
          </p:cNvPr>
          <p:cNvSpPr/>
          <p:nvPr/>
        </p:nvSpPr>
        <p:spPr>
          <a:xfrm>
            <a:off x="372109" y="860391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192809-A104-4638-B0F1-BFE9BF977E10}"/>
              </a:ext>
            </a:extLst>
          </p:cNvPr>
          <p:cNvSpPr/>
          <p:nvPr/>
        </p:nvSpPr>
        <p:spPr>
          <a:xfrm>
            <a:off x="2463800" y="3701765"/>
            <a:ext cx="524933" cy="52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53A51C-6D5E-4010-A69E-C1887B10C324}"/>
              </a:ext>
            </a:extLst>
          </p:cNvPr>
          <p:cNvCxnSpPr>
            <a:cxnSpLocks/>
          </p:cNvCxnSpPr>
          <p:nvPr/>
        </p:nvCxnSpPr>
        <p:spPr>
          <a:xfrm>
            <a:off x="2729653" y="3819274"/>
            <a:ext cx="0" cy="309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A805FA-FFF8-43C2-87C3-1BA5AD5B860E}"/>
              </a:ext>
            </a:extLst>
          </p:cNvPr>
          <p:cNvCxnSpPr>
            <a:cxnSpLocks/>
          </p:cNvCxnSpPr>
          <p:nvPr/>
        </p:nvCxnSpPr>
        <p:spPr>
          <a:xfrm flipH="1">
            <a:off x="2582333" y="3974214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C85D7A-7402-4C3C-A6FD-9B1BC54FF56A}"/>
              </a:ext>
            </a:extLst>
          </p:cNvPr>
          <p:cNvSpPr txBox="1"/>
          <p:nvPr/>
        </p:nvSpPr>
        <p:spPr>
          <a:xfrm>
            <a:off x="1207765" y="464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landing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2CED9-9571-46B9-BFF0-95B017BEF866}"/>
              </a:ext>
            </a:extLst>
          </p:cNvPr>
          <p:cNvSpPr txBox="1"/>
          <p:nvPr/>
        </p:nvSpPr>
        <p:spPr>
          <a:xfrm>
            <a:off x="4798166" y="355107"/>
            <a:ext cx="448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Adding a journal entry (the plus button)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FE2ACE-8C5A-4BFC-B78C-093F7C496428}"/>
              </a:ext>
            </a:extLst>
          </p:cNvPr>
          <p:cNvSpPr/>
          <p:nvPr/>
        </p:nvSpPr>
        <p:spPr>
          <a:xfrm>
            <a:off x="5233735" y="896089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EAEC89-1C32-475F-8422-457CF9F6EC61}"/>
              </a:ext>
            </a:extLst>
          </p:cNvPr>
          <p:cNvSpPr txBox="1"/>
          <p:nvPr/>
        </p:nvSpPr>
        <p:spPr>
          <a:xfrm>
            <a:off x="5255969" y="902843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Discard</a:t>
            </a:r>
          </a:p>
          <a:p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37CCAA-5F40-4A44-9B6F-2978CBC73731}"/>
              </a:ext>
            </a:extLst>
          </p:cNvPr>
          <p:cNvSpPr txBox="1"/>
          <p:nvPr/>
        </p:nvSpPr>
        <p:spPr>
          <a:xfrm>
            <a:off x="7472945" y="902843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Save</a:t>
            </a:r>
          </a:p>
          <a:p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BC2AA-09D9-403E-B772-CFC067E81BF2}"/>
              </a:ext>
            </a:extLst>
          </p:cNvPr>
          <p:cNvCxnSpPr>
            <a:cxnSpLocks/>
          </p:cNvCxnSpPr>
          <p:nvPr/>
        </p:nvCxnSpPr>
        <p:spPr>
          <a:xfrm>
            <a:off x="5233735" y="1164453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8CCAD3F-F3B9-4027-9479-3134AE47ECE0}"/>
              </a:ext>
            </a:extLst>
          </p:cNvPr>
          <p:cNvSpPr txBox="1"/>
          <p:nvPr/>
        </p:nvSpPr>
        <p:spPr>
          <a:xfrm>
            <a:off x="5306199" y="1228381"/>
            <a:ext cx="23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Title (my first creation)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F76D36-AAED-46AF-BCB2-2925358EF5D8}"/>
              </a:ext>
            </a:extLst>
          </p:cNvPr>
          <p:cNvSpPr txBox="1"/>
          <p:nvPr/>
        </p:nvSpPr>
        <p:spPr>
          <a:xfrm>
            <a:off x="5297011" y="1694426"/>
            <a:ext cx="25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Tried mixing 2tsp of ground cinnamon and 100g of </a:t>
            </a:r>
            <a:r>
              <a:rPr lang="en-SG" sz="1000" dirty="0" err="1"/>
              <a:t>Caturra</a:t>
            </a:r>
            <a:r>
              <a:rPr lang="en-SG" sz="1000" dirty="0"/>
              <a:t>… a match made in heaven!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F404A79-EDD0-45E1-A497-7F85E3220C4D}"/>
              </a:ext>
            </a:extLst>
          </p:cNvPr>
          <p:cNvCxnSpPr>
            <a:cxnSpLocks/>
          </p:cNvCxnSpPr>
          <p:nvPr/>
        </p:nvCxnSpPr>
        <p:spPr>
          <a:xfrm>
            <a:off x="5205213" y="3568987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863CC6-54D7-478A-B892-E0EEA9A5835A}"/>
              </a:ext>
            </a:extLst>
          </p:cNvPr>
          <p:cNvSpPr txBox="1"/>
          <p:nvPr/>
        </p:nvSpPr>
        <p:spPr>
          <a:xfrm>
            <a:off x="6096000" y="4141927"/>
            <a:ext cx="10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Keyboard</a:t>
            </a:r>
            <a:r>
              <a:rPr lang="en-SG" sz="700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6DABCA-C084-4FD7-B1E4-7B227B275938}"/>
              </a:ext>
            </a:extLst>
          </p:cNvPr>
          <p:cNvSpPr txBox="1"/>
          <p:nvPr/>
        </p:nvSpPr>
        <p:spPr>
          <a:xfrm>
            <a:off x="512828" y="1938397"/>
            <a:ext cx="247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12 Apr: </a:t>
            </a:r>
            <a:r>
              <a:rPr lang="en-SG" sz="1400" dirty="0"/>
              <a:t>my first creation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17CC15-16EB-49A4-BC0F-1BC9FAE370B8}"/>
              </a:ext>
            </a:extLst>
          </p:cNvPr>
          <p:cNvSpPr txBox="1"/>
          <p:nvPr/>
        </p:nvSpPr>
        <p:spPr>
          <a:xfrm>
            <a:off x="512828" y="1435018"/>
            <a:ext cx="247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19 Apr: </a:t>
            </a:r>
            <a:r>
              <a:rPr lang="en-SG" sz="1400" dirty="0"/>
              <a:t>more coffee exploits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7DFD1-00F7-4355-A9AA-2B43A3F5DFE3}"/>
              </a:ext>
            </a:extLst>
          </p:cNvPr>
          <p:cNvSpPr txBox="1"/>
          <p:nvPr/>
        </p:nvSpPr>
        <p:spPr>
          <a:xfrm>
            <a:off x="468979" y="921244"/>
            <a:ext cx="247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Entries: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59C63C2-E26F-4F16-940F-ED6C11B40DC5}"/>
              </a:ext>
            </a:extLst>
          </p:cNvPr>
          <p:cNvCxnSpPr>
            <a:cxnSpLocks/>
          </p:cNvCxnSpPr>
          <p:nvPr/>
        </p:nvCxnSpPr>
        <p:spPr>
          <a:xfrm>
            <a:off x="372109" y="1308387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0A66C1-640E-4240-A7B0-2C3FC60B6A30}"/>
              </a:ext>
            </a:extLst>
          </p:cNvPr>
          <p:cNvCxnSpPr>
            <a:cxnSpLocks/>
          </p:cNvCxnSpPr>
          <p:nvPr/>
        </p:nvCxnSpPr>
        <p:spPr>
          <a:xfrm>
            <a:off x="373383" y="4362231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B0A170-22DE-483C-B8AD-3F3B51D02FAA}"/>
              </a:ext>
            </a:extLst>
          </p:cNvPr>
          <p:cNvCxnSpPr>
            <a:cxnSpLocks/>
          </p:cNvCxnSpPr>
          <p:nvPr/>
        </p:nvCxnSpPr>
        <p:spPr>
          <a:xfrm>
            <a:off x="1058333" y="435800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23990A-BE27-4C98-81DB-DCF33C0987E1}"/>
              </a:ext>
            </a:extLst>
          </p:cNvPr>
          <p:cNvSpPr txBox="1"/>
          <p:nvPr/>
        </p:nvSpPr>
        <p:spPr>
          <a:xfrm>
            <a:off x="2574762" y="4556845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62DB17-1CE0-4307-B920-0A62BEC383E2}"/>
              </a:ext>
            </a:extLst>
          </p:cNvPr>
          <p:cNvSpPr txBox="1"/>
          <p:nvPr/>
        </p:nvSpPr>
        <p:spPr>
          <a:xfrm>
            <a:off x="1843294" y="4559893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AE298-544F-497E-9B22-AD739FEB8158}"/>
              </a:ext>
            </a:extLst>
          </p:cNvPr>
          <p:cNvSpPr txBox="1"/>
          <p:nvPr/>
        </p:nvSpPr>
        <p:spPr>
          <a:xfrm>
            <a:off x="1150221" y="4505098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D10F55-3B24-452E-A3AE-66764F46A9F4}"/>
              </a:ext>
            </a:extLst>
          </p:cNvPr>
          <p:cNvSpPr txBox="1"/>
          <p:nvPr/>
        </p:nvSpPr>
        <p:spPr>
          <a:xfrm>
            <a:off x="469464" y="4505098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C390BB-160C-4689-BD35-B8C10926FD5B}"/>
              </a:ext>
            </a:extLst>
          </p:cNvPr>
          <p:cNvCxnSpPr>
            <a:cxnSpLocks/>
          </p:cNvCxnSpPr>
          <p:nvPr/>
        </p:nvCxnSpPr>
        <p:spPr>
          <a:xfrm>
            <a:off x="1714182" y="435800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F19C09-A59D-46EA-AAAA-D4A96528716E}"/>
              </a:ext>
            </a:extLst>
          </p:cNvPr>
          <p:cNvCxnSpPr>
            <a:cxnSpLocks/>
          </p:cNvCxnSpPr>
          <p:nvPr/>
        </p:nvCxnSpPr>
        <p:spPr>
          <a:xfrm>
            <a:off x="2410678" y="435800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3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18680" cy="315912"/>
          </a:xfrm>
        </p:spPr>
        <p:txBody>
          <a:bodyPr>
            <a:noAutofit/>
          </a:bodyPr>
          <a:lstStyle/>
          <a:p>
            <a:r>
              <a:rPr lang="en-SG" sz="2000" dirty="0"/>
              <a:t>My Recipes Tab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1E331-5E7C-4857-9F51-3AD93706E028}"/>
              </a:ext>
            </a:extLst>
          </p:cNvPr>
          <p:cNvSpPr/>
          <p:nvPr/>
        </p:nvSpPr>
        <p:spPr>
          <a:xfrm>
            <a:off x="372109" y="1495657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96D0AE-4BD5-4381-B6B2-78E6E57360FA}"/>
              </a:ext>
            </a:extLst>
          </p:cNvPr>
          <p:cNvSpPr/>
          <p:nvPr/>
        </p:nvSpPr>
        <p:spPr>
          <a:xfrm>
            <a:off x="2534920" y="4364992"/>
            <a:ext cx="524933" cy="52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F7873-2D7A-4418-915E-C8B8E925DB9F}"/>
              </a:ext>
            </a:extLst>
          </p:cNvPr>
          <p:cNvCxnSpPr>
            <a:cxnSpLocks/>
          </p:cNvCxnSpPr>
          <p:nvPr/>
        </p:nvCxnSpPr>
        <p:spPr>
          <a:xfrm>
            <a:off x="2800773" y="4482501"/>
            <a:ext cx="0" cy="309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F3584-D682-4632-88A0-37481AB61BE5}"/>
              </a:ext>
            </a:extLst>
          </p:cNvPr>
          <p:cNvCxnSpPr>
            <a:cxnSpLocks/>
          </p:cNvCxnSpPr>
          <p:nvPr/>
        </p:nvCxnSpPr>
        <p:spPr>
          <a:xfrm flipH="1">
            <a:off x="2653453" y="463744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8BD99F-54DE-47DF-86ED-A2544AF44C87}"/>
              </a:ext>
            </a:extLst>
          </p:cNvPr>
          <p:cNvCxnSpPr>
            <a:cxnSpLocks/>
          </p:cNvCxnSpPr>
          <p:nvPr/>
        </p:nvCxnSpPr>
        <p:spPr>
          <a:xfrm>
            <a:off x="372109" y="2090333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54A73-7C97-4A50-960C-BDC11561D49F}"/>
              </a:ext>
            </a:extLst>
          </p:cNvPr>
          <p:cNvCxnSpPr>
            <a:cxnSpLocks/>
          </p:cNvCxnSpPr>
          <p:nvPr/>
        </p:nvCxnSpPr>
        <p:spPr>
          <a:xfrm>
            <a:off x="1673809" y="1492597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CAFF54-2C48-4564-9705-7853390D2871}"/>
              </a:ext>
            </a:extLst>
          </p:cNvPr>
          <p:cNvSpPr txBox="1"/>
          <p:nvPr/>
        </p:nvSpPr>
        <p:spPr>
          <a:xfrm>
            <a:off x="589345" y="1686706"/>
            <a:ext cx="103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My Recipes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D3D511-02C7-4AF2-8F30-81243C41689A}"/>
              </a:ext>
            </a:extLst>
          </p:cNvPr>
          <p:cNvSpPr txBox="1"/>
          <p:nvPr/>
        </p:nvSpPr>
        <p:spPr>
          <a:xfrm>
            <a:off x="1891045" y="1686706"/>
            <a:ext cx="103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Saved Recipes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92116-D4E4-493B-AD8A-8D88A7682C2C}"/>
              </a:ext>
            </a:extLst>
          </p:cNvPr>
          <p:cNvSpPr txBox="1"/>
          <p:nvPr/>
        </p:nvSpPr>
        <p:spPr>
          <a:xfrm>
            <a:off x="483590" y="2566619"/>
            <a:ext cx="247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Salted Caramel Mocha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DB2BE-A3CD-4382-BF4B-524039E665E8}"/>
              </a:ext>
            </a:extLst>
          </p:cNvPr>
          <p:cNvSpPr txBox="1"/>
          <p:nvPr/>
        </p:nvSpPr>
        <p:spPr>
          <a:xfrm>
            <a:off x="512191" y="2211976"/>
            <a:ext cx="247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Vanilla Chai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CCA41-2309-4C0C-96AA-D1321BC087FA}"/>
              </a:ext>
            </a:extLst>
          </p:cNvPr>
          <p:cNvSpPr txBox="1"/>
          <p:nvPr/>
        </p:nvSpPr>
        <p:spPr>
          <a:xfrm rot="5400000">
            <a:off x="403070" y="2565559"/>
            <a:ext cx="27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C32E27-039B-4223-BEC0-0E19FFFDF068}"/>
              </a:ext>
            </a:extLst>
          </p:cNvPr>
          <p:cNvSpPr txBox="1"/>
          <p:nvPr/>
        </p:nvSpPr>
        <p:spPr>
          <a:xfrm rot="5400000">
            <a:off x="402159" y="2200361"/>
            <a:ext cx="27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20E0CC-1C87-469B-A671-06B97E9BC7F5}"/>
              </a:ext>
            </a:extLst>
          </p:cNvPr>
          <p:cNvSpPr txBox="1"/>
          <p:nvPr/>
        </p:nvSpPr>
        <p:spPr>
          <a:xfrm>
            <a:off x="1164200" y="978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landing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0A685-48AD-450D-B0D7-891F64B9AADA}"/>
              </a:ext>
            </a:extLst>
          </p:cNvPr>
          <p:cNvSpPr txBox="1"/>
          <p:nvPr/>
        </p:nvSpPr>
        <p:spPr>
          <a:xfrm>
            <a:off x="6193401" y="833790"/>
            <a:ext cx="288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Adding / editing a Recipe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223BBD-FA0A-4988-B6BC-9653D4D6AC02}"/>
              </a:ext>
            </a:extLst>
          </p:cNvPr>
          <p:cNvSpPr/>
          <p:nvPr/>
        </p:nvSpPr>
        <p:spPr>
          <a:xfrm>
            <a:off x="6189581" y="1495657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3C880B-9183-40E5-8A90-24CD6173CAB2}"/>
              </a:ext>
            </a:extLst>
          </p:cNvPr>
          <p:cNvSpPr txBox="1"/>
          <p:nvPr/>
        </p:nvSpPr>
        <p:spPr>
          <a:xfrm>
            <a:off x="6211815" y="1502411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Discard</a:t>
            </a:r>
          </a:p>
          <a:p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F181FC-B144-45A7-A1C4-799A26571373}"/>
              </a:ext>
            </a:extLst>
          </p:cNvPr>
          <p:cNvSpPr txBox="1"/>
          <p:nvPr/>
        </p:nvSpPr>
        <p:spPr>
          <a:xfrm>
            <a:off x="8428791" y="1502411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Save</a:t>
            </a:r>
          </a:p>
          <a:p>
            <a:endParaRPr lang="en-SG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4F6162-D2C3-4E14-8246-49FBC4F41D45}"/>
              </a:ext>
            </a:extLst>
          </p:cNvPr>
          <p:cNvCxnSpPr>
            <a:cxnSpLocks/>
          </p:cNvCxnSpPr>
          <p:nvPr/>
        </p:nvCxnSpPr>
        <p:spPr>
          <a:xfrm>
            <a:off x="6189581" y="1764021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D4C5A78-45E5-4BD3-8B26-17A3A8A5AE82}"/>
              </a:ext>
            </a:extLst>
          </p:cNvPr>
          <p:cNvSpPr txBox="1"/>
          <p:nvPr/>
        </p:nvSpPr>
        <p:spPr>
          <a:xfrm>
            <a:off x="6262045" y="1827949"/>
            <a:ext cx="23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Ingredients: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05F7DF-246A-42E9-B2E2-7B3DD4F86C66}"/>
              </a:ext>
            </a:extLst>
          </p:cNvPr>
          <p:cNvSpPr txBox="1"/>
          <p:nvPr/>
        </p:nvSpPr>
        <p:spPr>
          <a:xfrm>
            <a:off x="6262045" y="2154252"/>
            <a:ext cx="2560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200ml	milk</a:t>
            </a:r>
          </a:p>
          <a:p>
            <a:r>
              <a:rPr lang="en-SG" sz="1000" dirty="0"/>
              <a:t>30g	bean A</a:t>
            </a:r>
          </a:p>
          <a:p>
            <a:r>
              <a:rPr lang="en-SG" sz="1000" dirty="0"/>
              <a:t>40g 	bean B</a:t>
            </a:r>
          </a:p>
          <a:p>
            <a:endParaRPr lang="en-SG" sz="1000" dirty="0"/>
          </a:p>
          <a:p>
            <a:r>
              <a:rPr lang="en-SG" sz="1000" dirty="0"/>
              <a:t>Add another ingredient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CD857C-ECFC-4B5C-9653-2DF33A0BC0A3}"/>
              </a:ext>
            </a:extLst>
          </p:cNvPr>
          <p:cNvCxnSpPr>
            <a:cxnSpLocks/>
          </p:cNvCxnSpPr>
          <p:nvPr/>
        </p:nvCxnSpPr>
        <p:spPr>
          <a:xfrm>
            <a:off x="6161059" y="4168555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EBE9BB7-1AD7-4454-98FB-B4D0E09D30E8}"/>
              </a:ext>
            </a:extLst>
          </p:cNvPr>
          <p:cNvSpPr txBox="1"/>
          <p:nvPr/>
        </p:nvSpPr>
        <p:spPr>
          <a:xfrm>
            <a:off x="7051846" y="4741495"/>
            <a:ext cx="10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Keyboard</a:t>
            </a:r>
            <a:r>
              <a:rPr lang="en-SG" sz="700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D44A18-C064-4320-8A1D-A6691AA642E4}"/>
              </a:ext>
            </a:extLst>
          </p:cNvPr>
          <p:cNvSpPr txBox="1"/>
          <p:nvPr/>
        </p:nvSpPr>
        <p:spPr>
          <a:xfrm>
            <a:off x="6310965" y="3110784"/>
            <a:ext cx="23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Steps: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6C1175-E5C7-4C0E-9AA2-62CE13B7D2FE}"/>
              </a:ext>
            </a:extLst>
          </p:cNvPr>
          <p:cNvSpPr txBox="1"/>
          <p:nvPr/>
        </p:nvSpPr>
        <p:spPr>
          <a:xfrm>
            <a:off x="6310965" y="3428467"/>
            <a:ext cx="256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000" dirty="0"/>
              <a:t>….</a:t>
            </a:r>
          </a:p>
          <a:p>
            <a:pPr marL="228600" indent="-228600">
              <a:buAutoNum type="arabicPeriod"/>
            </a:pPr>
            <a:r>
              <a:rPr lang="en-SG" sz="1000" dirty="0"/>
              <a:t>….</a:t>
            </a:r>
          </a:p>
          <a:p>
            <a:pPr marL="228600" indent="-228600">
              <a:buAutoNum type="arabicPeriod"/>
            </a:pPr>
            <a:r>
              <a:rPr lang="en-SG" sz="1000" dirty="0"/>
              <a:t>…..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D9B86B-0572-456B-8FA2-33B9A544B881}"/>
              </a:ext>
            </a:extLst>
          </p:cNvPr>
          <p:cNvCxnSpPr>
            <a:cxnSpLocks/>
          </p:cNvCxnSpPr>
          <p:nvPr/>
        </p:nvCxnSpPr>
        <p:spPr>
          <a:xfrm>
            <a:off x="373383" y="5004099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C9BEC-F49B-4C21-8756-4FA25D8710B3}"/>
              </a:ext>
            </a:extLst>
          </p:cNvPr>
          <p:cNvCxnSpPr>
            <a:cxnSpLocks/>
          </p:cNvCxnSpPr>
          <p:nvPr/>
        </p:nvCxnSpPr>
        <p:spPr>
          <a:xfrm>
            <a:off x="1058333" y="4999873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57B07E-83F2-4B50-A1A8-7652BF916191}"/>
              </a:ext>
            </a:extLst>
          </p:cNvPr>
          <p:cNvSpPr txBox="1"/>
          <p:nvPr/>
        </p:nvSpPr>
        <p:spPr>
          <a:xfrm>
            <a:off x="2574762" y="5198713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EB5A39-9592-40FA-9A1D-693C440181A4}"/>
              </a:ext>
            </a:extLst>
          </p:cNvPr>
          <p:cNvSpPr txBox="1"/>
          <p:nvPr/>
        </p:nvSpPr>
        <p:spPr>
          <a:xfrm>
            <a:off x="1843294" y="5201761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69142-FA6E-4F24-BC86-B381C3913D13}"/>
              </a:ext>
            </a:extLst>
          </p:cNvPr>
          <p:cNvSpPr txBox="1"/>
          <p:nvPr/>
        </p:nvSpPr>
        <p:spPr>
          <a:xfrm>
            <a:off x="1150221" y="514696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A0B78-6E5D-4B4B-A3FC-58D5EC101A14}"/>
              </a:ext>
            </a:extLst>
          </p:cNvPr>
          <p:cNvSpPr txBox="1"/>
          <p:nvPr/>
        </p:nvSpPr>
        <p:spPr>
          <a:xfrm>
            <a:off x="469464" y="514696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CF85BD-7D97-4205-91BF-DB69BF32AA0F}"/>
              </a:ext>
            </a:extLst>
          </p:cNvPr>
          <p:cNvCxnSpPr>
            <a:cxnSpLocks/>
          </p:cNvCxnSpPr>
          <p:nvPr/>
        </p:nvCxnSpPr>
        <p:spPr>
          <a:xfrm>
            <a:off x="1714182" y="4999873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B74080-BC29-45DE-969A-26F39C93D9D7}"/>
              </a:ext>
            </a:extLst>
          </p:cNvPr>
          <p:cNvCxnSpPr>
            <a:cxnSpLocks/>
          </p:cNvCxnSpPr>
          <p:nvPr/>
        </p:nvCxnSpPr>
        <p:spPr>
          <a:xfrm>
            <a:off x="2410678" y="4999873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2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18680" cy="315912"/>
          </a:xfrm>
        </p:spPr>
        <p:txBody>
          <a:bodyPr>
            <a:noAutofit/>
          </a:bodyPr>
          <a:lstStyle/>
          <a:p>
            <a:r>
              <a:rPr lang="en-SG" sz="2000" dirty="0"/>
              <a:t>Explore Tab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1E331-5E7C-4857-9F51-3AD93706E028}"/>
              </a:ext>
            </a:extLst>
          </p:cNvPr>
          <p:cNvSpPr/>
          <p:nvPr/>
        </p:nvSpPr>
        <p:spPr>
          <a:xfrm>
            <a:off x="372109" y="2318491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758C-46CA-4FDC-B094-F3F929D49D57}"/>
              </a:ext>
            </a:extLst>
          </p:cNvPr>
          <p:cNvSpPr txBox="1"/>
          <p:nvPr/>
        </p:nvSpPr>
        <p:spPr>
          <a:xfrm>
            <a:off x="466507" y="3952599"/>
            <a:ext cx="25673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/>
              <a:t>This is a search bar (type a bean)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99340-532A-4D87-9785-8826A096B1E3}"/>
              </a:ext>
            </a:extLst>
          </p:cNvPr>
          <p:cNvSpPr txBox="1"/>
          <p:nvPr/>
        </p:nvSpPr>
        <p:spPr>
          <a:xfrm>
            <a:off x="578948" y="4309550"/>
            <a:ext cx="90025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Let’s spice things 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DF6BF-9886-4A7D-889F-D2D7D7AB67E6}"/>
              </a:ext>
            </a:extLst>
          </p:cNvPr>
          <p:cNvSpPr txBox="1"/>
          <p:nvPr/>
        </p:nvSpPr>
        <p:spPr>
          <a:xfrm>
            <a:off x="2073616" y="4348531"/>
            <a:ext cx="8389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Search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CDA3D-6BEF-4439-834B-EE3C04507CD5}"/>
              </a:ext>
            </a:extLst>
          </p:cNvPr>
          <p:cNvSpPr/>
          <p:nvPr/>
        </p:nvSpPr>
        <p:spPr>
          <a:xfrm>
            <a:off x="4073817" y="2307306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30FAC-5D27-4900-9B80-F1CA8D565177}"/>
              </a:ext>
            </a:extLst>
          </p:cNvPr>
          <p:cNvCxnSpPr>
            <a:cxnSpLocks/>
          </p:cNvCxnSpPr>
          <p:nvPr/>
        </p:nvCxnSpPr>
        <p:spPr>
          <a:xfrm>
            <a:off x="4086077" y="2789401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B3B01F-A408-462B-8D89-06A18AF37B67}"/>
              </a:ext>
            </a:extLst>
          </p:cNvPr>
          <p:cNvCxnSpPr>
            <a:cxnSpLocks/>
          </p:cNvCxnSpPr>
          <p:nvPr/>
        </p:nvCxnSpPr>
        <p:spPr>
          <a:xfrm>
            <a:off x="6145983" y="2330848"/>
            <a:ext cx="0" cy="45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5804C1-C528-443E-AF53-BAC281669CA7}"/>
              </a:ext>
            </a:extLst>
          </p:cNvPr>
          <p:cNvSpPr txBox="1"/>
          <p:nvPr/>
        </p:nvSpPr>
        <p:spPr>
          <a:xfrm>
            <a:off x="6269671" y="2447877"/>
            <a:ext cx="103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092A4-D199-4A7F-B021-2EFBCC148EA4}"/>
              </a:ext>
            </a:extLst>
          </p:cNvPr>
          <p:cNvSpPr txBox="1"/>
          <p:nvPr/>
        </p:nvSpPr>
        <p:spPr>
          <a:xfrm>
            <a:off x="4185298" y="3378268"/>
            <a:ext cx="247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Salted Caramel Mocha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0B129A-C72A-4947-BB3B-CE3A57DDD517}"/>
              </a:ext>
            </a:extLst>
          </p:cNvPr>
          <p:cNvSpPr txBox="1"/>
          <p:nvPr/>
        </p:nvSpPr>
        <p:spPr>
          <a:xfrm>
            <a:off x="4213899" y="3023625"/>
            <a:ext cx="247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Vanilla Chai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30E53-44FB-47BC-B5AA-BF5705A6E9E3}"/>
              </a:ext>
            </a:extLst>
          </p:cNvPr>
          <p:cNvSpPr txBox="1"/>
          <p:nvPr/>
        </p:nvSpPr>
        <p:spPr>
          <a:xfrm rot="5400000">
            <a:off x="4104778" y="3377208"/>
            <a:ext cx="27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6EA13-3EAD-4DB4-8400-AFA0B39B32F0}"/>
              </a:ext>
            </a:extLst>
          </p:cNvPr>
          <p:cNvSpPr txBox="1"/>
          <p:nvPr/>
        </p:nvSpPr>
        <p:spPr>
          <a:xfrm rot="5400000">
            <a:off x="4103867" y="3012010"/>
            <a:ext cx="27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BE26B-583A-4350-A34D-8B4309D8645F}"/>
              </a:ext>
            </a:extLst>
          </p:cNvPr>
          <p:cNvSpPr txBox="1"/>
          <p:nvPr/>
        </p:nvSpPr>
        <p:spPr>
          <a:xfrm>
            <a:off x="578948" y="1186130"/>
            <a:ext cx="264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Should look something like </a:t>
            </a:r>
            <a:r>
              <a:rPr lang="en-SG" dirty="0" err="1"/>
              <a:t>google’s</a:t>
            </a:r>
            <a:r>
              <a:rPr lang="en-SG" dirty="0"/>
              <a:t> front page basically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3A844-C126-42CB-96C6-0CD24823A3A6}"/>
              </a:ext>
            </a:extLst>
          </p:cNvPr>
          <p:cNvSpPr txBox="1"/>
          <p:nvPr/>
        </p:nvSpPr>
        <p:spPr>
          <a:xfrm>
            <a:off x="4358607" y="1077087"/>
            <a:ext cx="264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entering a search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2C695-CE82-48DE-BBB2-4DA2009F04F3}"/>
              </a:ext>
            </a:extLst>
          </p:cNvPr>
          <p:cNvSpPr txBox="1"/>
          <p:nvPr/>
        </p:nvSpPr>
        <p:spPr>
          <a:xfrm>
            <a:off x="8307779" y="1339310"/>
            <a:ext cx="288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Clicking on a recipe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9EDCE-14C9-4BAA-9363-0DE4F3D06F2A}"/>
              </a:ext>
            </a:extLst>
          </p:cNvPr>
          <p:cNvSpPr/>
          <p:nvPr/>
        </p:nvSpPr>
        <p:spPr>
          <a:xfrm>
            <a:off x="8240807" y="2410060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6B5C27-2D84-4637-8BD2-445A691A1880}"/>
              </a:ext>
            </a:extLst>
          </p:cNvPr>
          <p:cNvSpPr txBox="1"/>
          <p:nvPr/>
        </p:nvSpPr>
        <p:spPr>
          <a:xfrm>
            <a:off x="8263041" y="2416814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Discard</a:t>
            </a:r>
          </a:p>
          <a:p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725D8F-8C16-4CF4-A760-7C722BD6688F}"/>
              </a:ext>
            </a:extLst>
          </p:cNvPr>
          <p:cNvSpPr txBox="1"/>
          <p:nvPr/>
        </p:nvSpPr>
        <p:spPr>
          <a:xfrm>
            <a:off x="10480017" y="2416814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Save</a:t>
            </a:r>
          </a:p>
          <a:p>
            <a:endParaRPr lang="en-S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192D32-0ECB-4A21-9634-FBA3C7650050}"/>
              </a:ext>
            </a:extLst>
          </p:cNvPr>
          <p:cNvCxnSpPr>
            <a:cxnSpLocks/>
          </p:cNvCxnSpPr>
          <p:nvPr/>
        </p:nvCxnSpPr>
        <p:spPr>
          <a:xfrm>
            <a:off x="8240807" y="2678424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B6DE74-7726-469B-8A66-60DE8C3E369F}"/>
              </a:ext>
            </a:extLst>
          </p:cNvPr>
          <p:cNvSpPr txBox="1"/>
          <p:nvPr/>
        </p:nvSpPr>
        <p:spPr>
          <a:xfrm>
            <a:off x="8313271" y="2742352"/>
            <a:ext cx="23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Ingredients: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7F284C-0F24-4141-A869-244CAE02861D}"/>
              </a:ext>
            </a:extLst>
          </p:cNvPr>
          <p:cNvSpPr txBox="1"/>
          <p:nvPr/>
        </p:nvSpPr>
        <p:spPr>
          <a:xfrm>
            <a:off x="8313271" y="3068655"/>
            <a:ext cx="2560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200ml	milk</a:t>
            </a:r>
          </a:p>
          <a:p>
            <a:r>
              <a:rPr lang="en-SG" sz="1000" dirty="0"/>
              <a:t>30g	bean A</a:t>
            </a:r>
          </a:p>
          <a:p>
            <a:r>
              <a:rPr lang="en-SG" sz="1000" dirty="0"/>
              <a:t>40g 	bean B</a:t>
            </a:r>
          </a:p>
          <a:p>
            <a:endParaRPr lang="en-SG" sz="1000" dirty="0"/>
          </a:p>
          <a:p>
            <a:r>
              <a:rPr lang="en-SG" sz="1000" dirty="0"/>
              <a:t>Add another ingredient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157CF-2ECD-4AF4-851A-7EEFBB21D915}"/>
              </a:ext>
            </a:extLst>
          </p:cNvPr>
          <p:cNvSpPr txBox="1"/>
          <p:nvPr/>
        </p:nvSpPr>
        <p:spPr>
          <a:xfrm>
            <a:off x="8362191" y="4025187"/>
            <a:ext cx="23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Steps: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D8D73-22AB-4A1F-973E-5EC84708D29B}"/>
              </a:ext>
            </a:extLst>
          </p:cNvPr>
          <p:cNvSpPr txBox="1"/>
          <p:nvPr/>
        </p:nvSpPr>
        <p:spPr>
          <a:xfrm>
            <a:off x="8362191" y="4342870"/>
            <a:ext cx="256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000" dirty="0"/>
              <a:t>….</a:t>
            </a:r>
          </a:p>
          <a:p>
            <a:pPr marL="228600" indent="-228600">
              <a:buAutoNum type="arabicPeriod"/>
            </a:pPr>
            <a:r>
              <a:rPr lang="en-SG" sz="1000" dirty="0"/>
              <a:t>….</a:t>
            </a:r>
          </a:p>
          <a:p>
            <a:pPr marL="228600" indent="-228600">
              <a:buAutoNum type="arabicPeriod"/>
            </a:pPr>
            <a:r>
              <a:rPr lang="en-SG" sz="1000" dirty="0"/>
              <a:t>…..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808CA8-B958-41D7-8F53-A4C0036C6309}"/>
              </a:ext>
            </a:extLst>
          </p:cNvPr>
          <p:cNvSpPr txBox="1"/>
          <p:nvPr/>
        </p:nvSpPr>
        <p:spPr>
          <a:xfrm>
            <a:off x="6402527" y="3114439"/>
            <a:ext cx="307779" cy="20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Fav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09789B-3F17-4D31-9D4D-5629AF6AEE62}"/>
              </a:ext>
            </a:extLst>
          </p:cNvPr>
          <p:cNvSpPr txBox="1"/>
          <p:nvPr/>
        </p:nvSpPr>
        <p:spPr>
          <a:xfrm>
            <a:off x="6398944" y="3430148"/>
            <a:ext cx="307779" cy="20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Fav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6CABD2-514B-4000-B53D-DB4C33FAE0A5}"/>
              </a:ext>
            </a:extLst>
          </p:cNvPr>
          <p:cNvCxnSpPr>
            <a:cxnSpLocks/>
          </p:cNvCxnSpPr>
          <p:nvPr/>
        </p:nvCxnSpPr>
        <p:spPr>
          <a:xfrm>
            <a:off x="371796" y="5807554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3E0E44-5798-4D0D-9ABD-D4C17DECE04B}"/>
              </a:ext>
            </a:extLst>
          </p:cNvPr>
          <p:cNvCxnSpPr>
            <a:cxnSpLocks/>
          </p:cNvCxnSpPr>
          <p:nvPr/>
        </p:nvCxnSpPr>
        <p:spPr>
          <a:xfrm>
            <a:off x="1056746" y="5803328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650433-6551-49D9-8851-F4F79BABFEA2}"/>
              </a:ext>
            </a:extLst>
          </p:cNvPr>
          <p:cNvSpPr txBox="1"/>
          <p:nvPr/>
        </p:nvSpPr>
        <p:spPr>
          <a:xfrm>
            <a:off x="2573175" y="6002168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C77834-74FD-4899-A448-0EDBD36D50A0}"/>
              </a:ext>
            </a:extLst>
          </p:cNvPr>
          <p:cNvSpPr txBox="1"/>
          <p:nvPr/>
        </p:nvSpPr>
        <p:spPr>
          <a:xfrm>
            <a:off x="1841707" y="6005216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F90E26-A193-400B-B9DF-40DD77D87DD5}"/>
              </a:ext>
            </a:extLst>
          </p:cNvPr>
          <p:cNvSpPr txBox="1"/>
          <p:nvPr/>
        </p:nvSpPr>
        <p:spPr>
          <a:xfrm>
            <a:off x="1148634" y="595042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B28EED-9821-4A09-9B3E-0E1EE34BB43F}"/>
              </a:ext>
            </a:extLst>
          </p:cNvPr>
          <p:cNvSpPr txBox="1"/>
          <p:nvPr/>
        </p:nvSpPr>
        <p:spPr>
          <a:xfrm>
            <a:off x="467877" y="595042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86AC9-D5C9-4AB3-A186-1067A2A92736}"/>
              </a:ext>
            </a:extLst>
          </p:cNvPr>
          <p:cNvCxnSpPr>
            <a:cxnSpLocks/>
          </p:cNvCxnSpPr>
          <p:nvPr/>
        </p:nvCxnSpPr>
        <p:spPr>
          <a:xfrm>
            <a:off x="1712595" y="5803328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65358F-C5A6-4BCF-81DB-4B4566012025}"/>
              </a:ext>
            </a:extLst>
          </p:cNvPr>
          <p:cNvCxnSpPr>
            <a:cxnSpLocks/>
          </p:cNvCxnSpPr>
          <p:nvPr/>
        </p:nvCxnSpPr>
        <p:spPr>
          <a:xfrm>
            <a:off x="2409091" y="5803328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E5892-AD8C-47AB-9324-945A4905B139}"/>
              </a:ext>
            </a:extLst>
          </p:cNvPr>
          <p:cNvCxnSpPr>
            <a:cxnSpLocks/>
          </p:cNvCxnSpPr>
          <p:nvPr/>
        </p:nvCxnSpPr>
        <p:spPr>
          <a:xfrm>
            <a:off x="4063234" y="5807558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7DC538-423C-4D58-9F7B-FB5F4C5B22CD}"/>
              </a:ext>
            </a:extLst>
          </p:cNvPr>
          <p:cNvCxnSpPr>
            <a:cxnSpLocks/>
          </p:cNvCxnSpPr>
          <p:nvPr/>
        </p:nvCxnSpPr>
        <p:spPr>
          <a:xfrm>
            <a:off x="4748184" y="5803332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91129B-52B6-484A-8E79-AAD3227762C6}"/>
              </a:ext>
            </a:extLst>
          </p:cNvPr>
          <p:cNvSpPr txBox="1"/>
          <p:nvPr/>
        </p:nvSpPr>
        <p:spPr>
          <a:xfrm>
            <a:off x="6264613" y="6002172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074ED6-CF91-47BD-BC06-098303193B11}"/>
              </a:ext>
            </a:extLst>
          </p:cNvPr>
          <p:cNvSpPr txBox="1"/>
          <p:nvPr/>
        </p:nvSpPr>
        <p:spPr>
          <a:xfrm>
            <a:off x="5533145" y="6005220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F52520-3C9E-4D5B-A40B-74161629168F}"/>
              </a:ext>
            </a:extLst>
          </p:cNvPr>
          <p:cNvSpPr txBox="1"/>
          <p:nvPr/>
        </p:nvSpPr>
        <p:spPr>
          <a:xfrm>
            <a:off x="4840072" y="5950425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A479E-0C18-4D1A-9A36-CF8B175BF263}"/>
              </a:ext>
            </a:extLst>
          </p:cNvPr>
          <p:cNvSpPr txBox="1"/>
          <p:nvPr/>
        </p:nvSpPr>
        <p:spPr>
          <a:xfrm>
            <a:off x="4159315" y="5950425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D8E086-3575-474B-AB36-4AE8F69538F6}"/>
              </a:ext>
            </a:extLst>
          </p:cNvPr>
          <p:cNvCxnSpPr>
            <a:cxnSpLocks/>
          </p:cNvCxnSpPr>
          <p:nvPr/>
        </p:nvCxnSpPr>
        <p:spPr>
          <a:xfrm>
            <a:off x="5404033" y="5803332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0BF27E-DAA1-4950-81AB-325CF3566EC6}"/>
              </a:ext>
            </a:extLst>
          </p:cNvPr>
          <p:cNvCxnSpPr>
            <a:cxnSpLocks/>
          </p:cNvCxnSpPr>
          <p:nvPr/>
        </p:nvCxnSpPr>
        <p:spPr>
          <a:xfrm>
            <a:off x="6100529" y="5803332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4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D68-C996-4715-BECF-181E1690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18680" cy="315912"/>
          </a:xfrm>
        </p:spPr>
        <p:txBody>
          <a:bodyPr>
            <a:noAutofit/>
          </a:bodyPr>
          <a:lstStyle/>
          <a:p>
            <a:r>
              <a:rPr lang="en-SG" sz="2000" dirty="0"/>
              <a:t>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1E331-5E7C-4857-9F51-3AD93706E028}"/>
              </a:ext>
            </a:extLst>
          </p:cNvPr>
          <p:cNvSpPr/>
          <p:nvPr/>
        </p:nvSpPr>
        <p:spPr>
          <a:xfrm>
            <a:off x="372109" y="860391"/>
            <a:ext cx="2756102" cy="40966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7EA560-C9CB-44E8-B61B-0DEC80FC32CA}"/>
              </a:ext>
            </a:extLst>
          </p:cNvPr>
          <p:cNvCxnSpPr>
            <a:cxnSpLocks/>
          </p:cNvCxnSpPr>
          <p:nvPr/>
        </p:nvCxnSpPr>
        <p:spPr>
          <a:xfrm>
            <a:off x="373383" y="4363501"/>
            <a:ext cx="2754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F6B775-94BA-46BA-B4DB-61041E8EFE82}"/>
              </a:ext>
            </a:extLst>
          </p:cNvPr>
          <p:cNvCxnSpPr>
            <a:cxnSpLocks/>
          </p:cNvCxnSpPr>
          <p:nvPr/>
        </p:nvCxnSpPr>
        <p:spPr>
          <a:xfrm>
            <a:off x="1058333" y="435927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710C8E-550D-4D6E-95BA-7BDC19549516}"/>
              </a:ext>
            </a:extLst>
          </p:cNvPr>
          <p:cNvSpPr txBox="1"/>
          <p:nvPr/>
        </p:nvSpPr>
        <p:spPr>
          <a:xfrm>
            <a:off x="2574762" y="4558115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235DD-A5F1-47C9-B35F-000C4D9979E0}"/>
              </a:ext>
            </a:extLst>
          </p:cNvPr>
          <p:cNvSpPr txBox="1"/>
          <p:nvPr/>
        </p:nvSpPr>
        <p:spPr>
          <a:xfrm>
            <a:off x="1843294" y="4561163"/>
            <a:ext cx="679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Journal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2433A-1956-4FEE-A68E-34F3C080A5FC}"/>
              </a:ext>
            </a:extLst>
          </p:cNvPr>
          <p:cNvSpPr txBox="1"/>
          <p:nvPr/>
        </p:nvSpPr>
        <p:spPr>
          <a:xfrm>
            <a:off x="1150221" y="4506368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My Recipes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FD9A9-81C7-4AD9-91EB-F379EFF61D26}"/>
              </a:ext>
            </a:extLst>
          </p:cNvPr>
          <p:cNvSpPr txBox="1"/>
          <p:nvPr/>
        </p:nvSpPr>
        <p:spPr>
          <a:xfrm>
            <a:off x="469464" y="4506368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Explore Recipes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82F84B-4680-43D3-B9A2-F15A40977EF7}"/>
              </a:ext>
            </a:extLst>
          </p:cNvPr>
          <p:cNvCxnSpPr>
            <a:cxnSpLocks/>
          </p:cNvCxnSpPr>
          <p:nvPr/>
        </p:nvCxnSpPr>
        <p:spPr>
          <a:xfrm>
            <a:off x="1714182" y="435927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991930-FA49-4544-8418-373ABBED5C3E}"/>
              </a:ext>
            </a:extLst>
          </p:cNvPr>
          <p:cNvCxnSpPr>
            <a:cxnSpLocks/>
          </p:cNvCxnSpPr>
          <p:nvPr/>
        </p:nvCxnSpPr>
        <p:spPr>
          <a:xfrm>
            <a:off x="2410678" y="4359275"/>
            <a:ext cx="0" cy="59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F96D0AE-4BD5-4381-B6B2-78E6E57360FA}"/>
              </a:ext>
            </a:extLst>
          </p:cNvPr>
          <p:cNvSpPr/>
          <p:nvPr/>
        </p:nvSpPr>
        <p:spPr>
          <a:xfrm>
            <a:off x="4453467" y="860391"/>
            <a:ext cx="524933" cy="52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F7873-2D7A-4418-915E-C8B8E925DB9F}"/>
              </a:ext>
            </a:extLst>
          </p:cNvPr>
          <p:cNvCxnSpPr>
            <a:cxnSpLocks/>
          </p:cNvCxnSpPr>
          <p:nvPr/>
        </p:nvCxnSpPr>
        <p:spPr>
          <a:xfrm>
            <a:off x="4719320" y="977900"/>
            <a:ext cx="0" cy="309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F3584-D682-4632-88A0-37481AB61BE5}"/>
              </a:ext>
            </a:extLst>
          </p:cNvPr>
          <p:cNvCxnSpPr>
            <a:cxnSpLocks/>
          </p:cNvCxnSpPr>
          <p:nvPr/>
        </p:nvCxnSpPr>
        <p:spPr>
          <a:xfrm flipH="1">
            <a:off x="4572000" y="113284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5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414</Words>
  <Application>Microsoft Office PowerPoint</Application>
  <PresentationFormat>Widescreen</PresentationFormat>
  <Paragraphs>121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README</vt:lpstr>
      <vt:lpstr>Tools Tab</vt:lpstr>
      <vt:lpstr>Journal Tab</vt:lpstr>
      <vt:lpstr>My Recipes Tab</vt:lpstr>
      <vt:lpstr>Explore Tab</vt:lpstr>
      <vt:lpstr>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JD P</dc:creator>
  <cp:lastModifiedBy>JD P</cp:lastModifiedBy>
  <cp:revision>23</cp:revision>
  <dcterms:created xsi:type="dcterms:W3CDTF">2019-05-17T16:08:21Z</dcterms:created>
  <dcterms:modified xsi:type="dcterms:W3CDTF">2019-05-18T12:27:07Z</dcterms:modified>
</cp:coreProperties>
</file>