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/>
    <p:restoredTop sz="94632"/>
  </p:normalViewPr>
  <p:slideViewPr>
    <p:cSldViewPr snapToGrid="0" snapToObjects="1">
      <p:cViewPr varScale="1">
        <p:scale>
          <a:sx n="142" d="100"/>
          <a:sy n="142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75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39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A5E6-D70B-D242-88C3-503701D246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378530-A2C1-F14D-B6C2-639ED1BD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AA45-D4DE-454A-8C4E-4D579475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1C10A-3C6B-EC4E-8E28-6D12D936F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Виконавець:</a:t>
            </a:r>
          </a:p>
          <a:p>
            <a:r>
              <a:rPr lang="uk-UA" dirty="0" err="1"/>
              <a:t>Ретізник</a:t>
            </a:r>
            <a:r>
              <a:rPr lang="uk-UA" dirty="0"/>
              <a:t> Олексій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B7B0-CA6C-8345-A2A8-28F30E2B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 заняття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1C67-453A-E74D-BDC3-DBDC920C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Введення</a:t>
            </a:r>
          </a:p>
          <a:p>
            <a:r>
              <a:rPr lang="en-US" dirty="0" err="1"/>
              <a:t>IoC</a:t>
            </a:r>
            <a:endParaRPr lang="en-US" dirty="0"/>
          </a:p>
          <a:p>
            <a:r>
              <a:rPr lang="en-US" dirty="0"/>
              <a:t>Resource</a:t>
            </a:r>
          </a:p>
          <a:p>
            <a:r>
              <a:rPr lang="en-US" dirty="0"/>
              <a:t>Validation</a:t>
            </a:r>
          </a:p>
          <a:p>
            <a:r>
              <a:rPr lang="en-US" dirty="0" err="1"/>
              <a:t>SpEL</a:t>
            </a:r>
            <a:endParaRPr lang="en-US" dirty="0"/>
          </a:p>
          <a:p>
            <a:r>
              <a:rPr lang="en-US" dirty="0" err="1"/>
              <a:t>DataBuffer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57D-62E1-C845-8A47-27930218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Введення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A918-572F-4C46-82CF-C6338427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Різниця між класом та об’єктом</a:t>
            </a:r>
            <a:endParaRPr lang="en-US" dirty="0"/>
          </a:p>
          <a:p>
            <a:pPr lvl="1"/>
            <a:r>
              <a:rPr lang="uk-UA" dirty="0"/>
              <a:t>Клас – макет для створення об’єктів</a:t>
            </a:r>
          </a:p>
          <a:p>
            <a:pPr lvl="1"/>
            <a:r>
              <a:rPr lang="uk-UA" dirty="0"/>
              <a:t>Об’єкт – екземпляр класу готовий до зберігання даних та виконання функцій</a:t>
            </a:r>
          </a:p>
          <a:p>
            <a:r>
              <a:rPr lang="uk-UA" dirty="0"/>
              <a:t>Поняття інтерфейсу</a:t>
            </a:r>
          </a:p>
          <a:p>
            <a:pPr lvl="1"/>
            <a:r>
              <a:rPr lang="uk-UA" dirty="0"/>
              <a:t>Інтерфейс – це опис функцій, які клас повинен надавати</a:t>
            </a:r>
          </a:p>
          <a:p>
            <a:r>
              <a:rPr lang="uk-UA" dirty="0"/>
              <a:t>Поняття потоків</a:t>
            </a:r>
          </a:p>
          <a:p>
            <a:pPr lvl="1"/>
            <a:r>
              <a:rPr lang="uk-UA" dirty="0"/>
              <a:t>Потік – це окремий незалежний список інструкцій для виконання</a:t>
            </a:r>
          </a:p>
        </p:txBody>
      </p:sp>
    </p:spTree>
    <p:extLst>
      <p:ext uri="{BB962C8B-B14F-4D97-AF65-F5344CB8AC3E}">
        <p14:creationId xmlns:p14="http://schemas.microsoft.com/office/powerpoint/2010/main" val="40472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BDA1-AA76-8046-A0C9-F4388FD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(Dependency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4C81-069B-F641-B36A-6816295B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uk-UA" dirty="0"/>
              <a:t>як контейнеру для менеджменту застосунку</a:t>
            </a:r>
          </a:p>
          <a:p>
            <a:r>
              <a:rPr lang="uk-UA" dirty="0"/>
              <a:t>Використання </a:t>
            </a:r>
            <a:r>
              <a:rPr lang="en-US" dirty="0"/>
              <a:t>Singleton </a:t>
            </a:r>
            <a:r>
              <a:rPr lang="uk-UA" dirty="0"/>
              <a:t>принципу</a:t>
            </a:r>
          </a:p>
          <a:p>
            <a:pPr lvl="1"/>
            <a:r>
              <a:rPr lang="uk-UA" dirty="0"/>
              <a:t>Один об’єкт класу на весь застосунок</a:t>
            </a:r>
          </a:p>
          <a:p>
            <a:pPr lvl="1"/>
            <a:r>
              <a:rPr lang="uk-UA" dirty="0"/>
              <a:t>Такий об’єкт створюється під час створення контексту</a:t>
            </a:r>
            <a:endParaRPr lang="en-US" dirty="0"/>
          </a:p>
          <a:p>
            <a:pPr lvl="1"/>
            <a:r>
              <a:rPr lang="uk-UA" dirty="0"/>
              <a:t>Простого способу отримати екземпляр з контексту статично немає</a:t>
            </a:r>
          </a:p>
          <a:p>
            <a:r>
              <a:rPr lang="en-US" dirty="0" err="1"/>
              <a:t>BeanFactory</a:t>
            </a:r>
            <a:endParaRPr lang="uk-UA" dirty="0"/>
          </a:p>
          <a:p>
            <a:pPr lvl="1"/>
            <a:r>
              <a:rPr lang="uk-UA" dirty="0"/>
              <a:t>Відповідає за створення всіх </a:t>
            </a:r>
            <a:r>
              <a:rPr lang="uk-UA" dirty="0" err="1"/>
              <a:t>бінів</a:t>
            </a:r>
            <a:r>
              <a:rPr lang="uk-UA" dirty="0"/>
              <a:t> під час створення контексту</a:t>
            </a:r>
          </a:p>
          <a:p>
            <a:pPr lvl="1"/>
            <a:r>
              <a:rPr lang="uk-UA" dirty="0"/>
              <a:t>Містить всі екземпляри, мета інформацію та правила створення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9752-2EF1-444B-8418-65F50D7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9F32-598B-A548-BF04-4EE5EDC5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Інтерфейс </a:t>
            </a:r>
            <a:r>
              <a:rPr lang="en-US" dirty="0"/>
              <a:t>Resource </a:t>
            </a:r>
            <a:r>
              <a:rPr lang="uk-UA" dirty="0"/>
              <a:t>надає можливість отримувати ресурси під час роботи застосунку</a:t>
            </a:r>
          </a:p>
          <a:p>
            <a:r>
              <a:rPr lang="uk-UA" dirty="0"/>
              <a:t>Ресурси можна отримувати з різних розташувань:</a:t>
            </a:r>
          </a:p>
          <a:p>
            <a:pPr lvl="1"/>
            <a:r>
              <a:rPr lang="en-US" dirty="0" err="1"/>
              <a:t>UrlResource</a:t>
            </a:r>
            <a:endParaRPr lang="en-US" dirty="0"/>
          </a:p>
          <a:p>
            <a:pPr lvl="1"/>
            <a:r>
              <a:rPr lang="en-US" dirty="0" err="1"/>
              <a:t>ClassPathResource</a:t>
            </a:r>
            <a:endParaRPr lang="en-US" dirty="0"/>
          </a:p>
          <a:p>
            <a:pPr lvl="1"/>
            <a:r>
              <a:rPr lang="en-US" dirty="0" err="1"/>
              <a:t>FilesystemResource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перевірити</a:t>
            </a:r>
            <a:r>
              <a:rPr lang="ru-RU" dirty="0"/>
              <a:t> </a:t>
            </a:r>
            <a:r>
              <a:rPr lang="ru-RU" dirty="0" err="1"/>
              <a:t>існування</a:t>
            </a:r>
            <a:r>
              <a:rPr lang="ru-RU" dirty="0"/>
              <a:t> ресурсу,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зчитування</a:t>
            </a:r>
            <a:r>
              <a:rPr lang="en-US" dirty="0"/>
              <a:t>, </a:t>
            </a:r>
            <a:r>
              <a:rPr lang="uk-UA" dirty="0"/>
              <a:t>зчитати в буфер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8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2EA0-4E9C-F949-BC90-AFEFD4E5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3231-8D8F-9444-98D7-5F690D93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Обмежений функціонал в </a:t>
            </a:r>
            <a:r>
              <a:rPr lang="en-US" dirty="0"/>
              <a:t>Core </a:t>
            </a:r>
            <a:r>
              <a:rPr lang="uk-UA" dirty="0"/>
              <a:t>модулі</a:t>
            </a:r>
          </a:p>
          <a:p>
            <a:r>
              <a:rPr lang="uk-UA" dirty="0"/>
              <a:t>Надає інтерфейси для </a:t>
            </a:r>
            <a:r>
              <a:rPr lang="uk-UA" dirty="0" err="1"/>
              <a:t>валідації</a:t>
            </a:r>
            <a:r>
              <a:rPr lang="uk-UA" dirty="0"/>
              <a:t> об’єктів</a:t>
            </a:r>
          </a:p>
          <a:p>
            <a:r>
              <a:rPr lang="uk-UA" dirty="0"/>
              <a:t>Правила </a:t>
            </a:r>
            <a:r>
              <a:rPr lang="uk-UA" dirty="0" err="1"/>
              <a:t>валідації</a:t>
            </a:r>
            <a:r>
              <a:rPr lang="uk-UA" dirty="0"/>
              <a:t> визначаються користувачем</a:t>
            </a:r>
          </a:p>
          <a:p>
            <a:r>
              <a:rPr lang="uk-UA" dirty="0"/>
              <a:t>Опрацювання помилок визначається користувачем</a:t>
            </a:r>
          </a:p>
          <a:p>
            <a:r>
              <a:rPr lang="uk-UA" dirty="0"/>
              <a:t>При використанні додаткових з’являється багато автоматизації процесу </a:t>
            </a:r>
            <a:r>
              <a:rPr lang="uk-UA" dirty="0" err="1"/>
              <a:t>валідації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5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9912-F912-514C-89EC-2FF72351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SpEL</a:t>
            </a:r>
            <a:r>
              <a:rPr lang="en-US" dirty="0"/>
              <a:t> (Spring expression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14ED-B036-6C4E-9F4C-EE8401E6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Використовується в основному в інших модулях</a:t>
            </a:r>
          </a:p>
          <a:p>
            <a:r>
              <a:rPr lang="uk-UA" dirty="0"/>
              <a:t>В </a:t>
            </a:r>
            <a:r>
              <a:rPr lang="en-US" dirty="0"/>
              <a:t>Core </a:t>
            </a:r>
            <a:r>
              <a:rPr lang="uk-UA" dirty="0"/>
              <a:t>модулі надається його підтримка та обробка для інших </a:t>
            </a:r>
            <a:r>
              <a:rPr lang="uk-UA" dirty="0" err="1"/>
              <a:t>модулей</a:t>
            </a:r>
            <a:endParaRPr lang="uk-UA" dirty="0"/>
          </a:p>
          <a:p>
            <a:r>
              <a:rPr lang="uk-UA" dirty="0"/>
              <a:t>Тим не менш його можна використовувати через окремий </a:t>
            </a:r>
            <a:r>
              <a:rPr lang="uk-UA" dirty="0" err="1"/>
              <a:t>парсер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8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1F37-D471-9D4A-A6D3-CFA7D0D3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1DCA-D48A-9242-8325-ED5D73E7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DataBuffer</a:t>
            </a:r>
            <a:r>
              <a:rPr lang="en-US" dirty="0"/>
              <a:t> –</a:t>
            </a:r>
            <a:r>
              <a:rPr lang="uk-UA" dirty="0"/>
              <a:t> допоміжний клас, який надає функціонал схожий до </a:t>
            </a:r>
            <a:r>
              <a:rPr lang="en-US" dirty="0" err="1"/>
              <a:t>ByteBuffer</a:t>
            </a:r>
            <a:endParaRPr lang="uk-UA" dirty="0"/>
          </a:p>
          <a:p>
            <a:r>
              <a:rPr lang="uk-UA" dirty="0"/>
              <a:t>Його переваги в зручності використання</a:t>
            </a:r>
          </a:p>
          <a:p>
            <a:pPr lvl="1"/>
            <a:r>
              <a:rPr lang="uk-UA" dirty="0"/>
              <a:t>Окремі позиції зчитування та запису</a:t>
            </a:r>
          </a:p>
          <a:p>
            <a:pPr lvl="1"/>
            <a:r>
              <a:rPr lang="uk-UA" dirty="0"/>
              <a:t>Автоматична зміна розміру буфера за потреби</a:t>
            </a:r>
          </a:p>
          <a:p>
            <a:pPr lvl="1"/>
            <a:r>
              <a:rPr lang="uk-UA" dirty="0"/>
              <a:t>Можливість конвертувати в </a:t>
            </a:r>
            <a:r>
              <a:rPr lang="en-US" dirty="0" err="1"/>
              <a:t>ByteBuffer</a:t>
            </a:r>
            <a:r>
              <a:rPr lang="en-US" dirty="0"/>
              <a:t>, 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3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{58C255DF-7E59-8449-A031-17FD49670877}tf10001060</Template>
  <TotalTime>299</TotalTime>
  <Words>244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Spring Core</vt:lpstr>
      <vt:lpstr>План заняття</vt:lpstr>
      <vt:lpstr>Введення</vt:lpstr>
      <vt:lpstr>IoC (Dependency Injection)</vt:lpstr>
      <vt:lpstr>Resource</vt:lpstr>
      <vt:lpstr>Validation</vt:lpstr>
      <vt:lpstr>SpEL (Spring expression language)</vt:lpstr>
      <vt:lpstr>DataBuffer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Олексій Ретізник</dc:creator>
  <cp:lastModifiedBy>Олексій Ретізник</cp:lastModifiedBy>
  <cp:revision>11</cp:revision>
  <dcterms:created xsi:type="dcterms:W3CDTF">2019-10-15T09:46:42Z</dcterms:created>
  <dcterms:modified xsi:type="dcterms:W3CDTF">2019-10-15T14:46:36Z</dcterms:modified>
</cp:coreProperties>
</file>