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1"/>
    <p:restoredTop sz="96959"/>
  </p:normalViewPr>
  <p:slideViewPr>
    <p:cSldViewPr snapToGrid="0" snapToObjects="1">
      <p:cViewPr varScale="1">
        <p:scale>
          <a:sx n="149" d="100"/>
          <a:sy n="149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3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176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69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900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95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4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3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7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5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3215-F7E6-6645-B1F5-AABB4A38865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F26A92-42D3-CA4A-8376-AEDBCB4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2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9FA-CD33-7E45-BFA7-9A0171D5B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C390B-FC99-B94B-A8DA-CF6B65656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Виконавець:</a:t>
            </a:r>
          </a:p>
          <a:p>
            <a:r>
              <a:rPr lang="uk-UA" dirty="0" err="1"/>
              <a:t>Ретізник</a:t>
            </a:r>
            <a:r>
              <a:rPr lang="uk-UA" dirty="0"/>
              <a:t> Олексій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F2AC-D771-474D-8435-2ECE4AA3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ru-RU" dirty="0"/>
              <a:t>та </a:t>
            </a:r>
            <a:r>
              <a:rPr lang="en-US" dirty="0"/>
              <a:t>Interceptor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E3B14-AF76-5C41-8E47-CA0F51E9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Інструкції, які виконуються перед/після запиту</a:t>
            </a:r>
            <a:endParaRPr lang="en-US" dirty="0"/>
          </a:p>
          <a:p>
            <a:r>
              <a:rPr lang="uk-UA" dirty="0"/>
              <a:t>Можна застосовувати до групи </a:t>
            </a:r>
            <a:r>
              <a:rPr lang="en-US" dirty="0"/>
              <a:t>URL</a:t>
            </a:r>
            <a:r>
              <a:rPr lang="uk-UA" dirty="0"/>
              <a:t>, однієї адреси або всіх запитів</a:t>
            </a:r>
          </a:p>
          <a:p>
            <a:r>
              <a:rPr lang="uk-UA" dirty="0"/>
              <a:t>Корисні для загальних завдань </a:t>
            </a:r>
            <a:r>
              <a:rPr lang="uk-UA" dirty="0" err="1"/>
              <a:t>накшталт</a:t>
            </a:r>
            <a:r>
              <a:rPr lang="uk-UA" dirty="0"/>
              <a:t> авторизації, визначення мови, встановлення хедерів тощо</a:t>
            </a:r>
          </a:p>
          <a:p>
            <a:r>
              <a:rPr lang="en-US" dirty="0"/>
              <a:t>Filter </a:t>
            </a:r>
            <a:r>
              <a:rPr lang="uk-UA" dirty="0"/>
              <a:t>може модифікувати </a:t>
            </a:r>
            <a:r>
              <a:rPr lang="en-US" dirty="0"/>
              <a:t>Request </a:t>
            </a:r>
            <a:r>
              <a:rPr lang="uk-UA" dirty="0"/>
              <a:t>та </a:t>
            </a:r>
            <a:r>
              <a:rPr lang="en-US" dirty="0"/>
              <a:t>Response </a:t>
            </a:r>
            <a:r>
              <a:rPr lang="uk-UA" dirty="0"/>
              <a:t>об’єкти і виконується перед тим як запит буде опрацьований в </a:t>
            </a:r>
            <a:r>
              <a:rPr lang="en-US" dirty="0"/>
              <a:t>Spring</a:t>
            </a:r>
          </a:p>
          <a:p>
            <a:r>
              <a:rPr lang="en-US" dirty="0"/>
              <a:t>Interceptor </a:t>
            </a:r>
            <a:r>
              <a:rPr lang="uk-UA" dirty="0"/>
              <a:t>виконується після опрацювання </a:t>
            </a:r>
            <a:r>
              <a:rPr lang="en-US" dirty="0"/>
              <a:t>Spring-</a:t>
            </a:r>
            <a:r>
              <a:rPr lang="uk-UA" dirty="0" err="1"/>
              <a:t>ом</a:t>
            </a:r>
            <a:r>
              <a:rPr lang="uk-UA" dirty="0"/>
              <a:t>, варто уникати прямих модифікацій </a:t>
            </a:r>
            <a:r>
              <a:rPr lang="en-US" dirty="0"/>
              <a:t>Request </a:t>
            </a:r>
            <a:r>
              <a:rPr lang="uk-UA" dirty="0"/>
              <a:t>та </a:t>
            </a:r>
            <a:r>
              <a:rPr lang="en-US" dirty="0"/>
              <a:t>Response </a:t>
            </a:r>
            <a:r>
              <a:rPr lang="uk-UA" dirty="0"/>
              <a:t>об’єктів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A0DD-233D-D141-98A8-0B864422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 заняття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8A4D-39B7-D048-A98E-591D0361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Введення</a:t>
            </a:r>
          </a:p>
          <a:p>
            <a:r>
              <a:rPr lang="uk-UA" dirty="0"/>
              <a:t>Життєвий цикл застосунку</a:t>
            </a:r>
          </a:p>
          <a:p>
            <a:r>
              <a:rPr lang="uk-UA" dirty="0"/>
              <a:t>Налаштування </a:t>
            </a:r>
            <a:r>
              <a:rPr lang="en-US" dirty="0" err="1"/>
              <a:t>WebApplication</a:t>
            </a:r>
            <a:endParaRPr lang="en-US" dirty="0"/>
          </a:p>
          <a:p>
            <a:r>
              <a:rPr lang="uk-UA" dirty="0"/>
              <a:t>Створення </a:t>
            </a:r>
            <a:r>
              <a:rPr lang="uk-UA" dirty="0" err="1"/>
              <a:t>контроллерів</a:t>
            </a:r>
            <a:endParaRPr lang="uk-UA" dirty="0"/>
          </a:p>
          <a:p>
            <a:r>
              <a:rPr lang="uk-UA" dirty="0"/>
              <a:t>Шаблонізація</a:t>
            </a:r>
          </a:p>
          <a:p>
            <a:r>
              <a:rPr lang="uk-UA" dirty="0"/>
              <a:t>Створення </a:t>
            </a:r>
            <a:r>
              <a:rPr lang="en-US" dirty="0" err="1"/>
              <a:t>RestController</a:t>
            </a:r>
            <a:r>
              <a:rPr lang="en-US" dirty="0"/>
              <a:t>-</a:t>
            </a:r>
            <a:r>
              <a:rPr lang="uk-UA" dirty="0" err="1"/>
              <a:t>ів</a:t>
            </a:r>
            <a:endParaRPr lang="uk-UA" dirty="0"/>
          </a:p>
          <a:p>
            <a:r>
              <a:rPr lang="uk-UA" dirty="0"/>
              <a:t>Отримання даних в </a:t>
            </a:r>
            <a:r>
              <a:rPr lang="uk-UA" dirty="0" err="1"/>
              <a:t>контроллері</a:t>
            </a:r>
            <a:endParaRPr lang="en-US" dirty="0"/>
          </a:p>
          <a:p>
            <a:r>
              <a:rPr lang="en-US" dirty="0"/>
              <a:t>Filter </a:t>
            </a:r>
            <a:r>
              <a:rPr lang="ru-RU" dirty="0"/>
              <a:t>та </a:t>
            </a:r>
            <a:r>
              <a:rPr lang="en-US" dirty="0"/>
              <a:t>Interceptor</a:t>
            </a:r>
          </a:p>
        </p:txBody>
      </p:sp>
    </p:spTree>
    <p:extLst>
      <p:ext uri="{BB962C8B-B14F-4D97-AF65-F5344CB8AC3E}">
        <p14:creationId xmlns:p14="http://schemas.microsoft.com/office/powerpoint/2010/main" val="175768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8828-8096-714F-98B8-8E52E396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Введення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017E-CA0E-6641-B0FB-9CCB4686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Що таке </a:t>
            </a:r>
            <a:r>
              <a:rPr lang="en-US" dirty="0" err="1"/>
              <a:t>ApplicationContext</a:t>
            </a:r>
            <a:r>
              <a:rPr lang="en-US" dirty="0"/>
              <a:t>?</a:t>
            </a:r>
          </a:p>
          <a:p>
            <a:pPr lvl="1"/>
            <a:r>
              <a:rPr lang="uk-UA" dirty="0"/>
              <a:t>Контекст нашого застосунку, тобто всі дані які йому можуть бути необхідні для коректного функціонування</a:t>
            </a:r>
            <a:endParaRPr lang="en-US" dirty="0"/>
          </a:p>
          <a:p>
            <a:r>
              <a:rPr lang="uk-UA" dirty="0"/>
              <a:t>Як вказати </a:t>
            </a:r>
            <a:r>
              <a:rPr lang="en-US" dirty="0"/>
              <a:t>Spring-</a:t>
            </a:r>
            <a:r>
              <a:rPr lang="uk-UA" dirty="0"/>
              <a:t>у які </a:t>
            </a:r>
            <a:r>
              <a:rPr lang="uk-UA" dirty="0" err="1"/>
              <a:t>біни</a:t>
            </a:r>
            <a:r>
              <a:rPr lang="uk-UA" dirty="0"/>
              <a:t> створювати</a:t>
            </a:r>
          </a:p>
          <a:p>
            <a:pPr lvl="1"/>
            <a:r>
              <a:rPr lang="en-US" dirty="0"/>
              <a:t>@Component  </a:t>
            </a:r>
            <a:r>
              <a:rPr lang="uk-UA" dirty="0"/>
              <a:t>та похідні над класами які будуть </a:t>
            </a:r>
            <a:r>
              <a:rPr lang="uk-UA" dirty="0" err="1"/>
              <a:t>відскановані</a:t>
            </a:r>
            <a:r>
              <a:rPr lang="uk-UA" dirty="0"/>
              <a:t> </a:t>
            </a:r>
            <a:r>
              <a:rPr lang="en-US" dirty="0"/>
              <a:t>@</a:t>
            </a:r>
            <a:r>
              <a:rPr lang="en-US" dirty="0" err="1"/>
              <a:t>ComponentScan</a:t>
            </a:r>
            <a:endParaRPr lang="en-US" dirty="0"/>
          </a:p>
          <a:p>
            <a:pPr lvl="1"/>
            <a:r>
              <a:rPr lang="en-US" dirty="0"/>
              <a:t>@Bean</a:t>
            </a:r>
            <a:r>
              <a:rPr lang="uk-UA" dirty="0"/>
              <a:t> над функцією в межах класу яка повертає об’єкт</a:t>
            </a:r>
          </a:p>
          <a:p>
            <a:r>
              <a:rPr lang="uk-UA" dirty="0"/>
              <a:t>Як іменувати </a:t>
            </a:r>
            <a:r>
              <a:rPr lang="uk-UA" dirty="0" err="1"/>
              <a:t>біни</a:t>
            </a:r>
            <a:r>
              <a:rPr lang="uk-UA" dirty="0"/>
              <a:t> та вибирати їх за іменем</a:t>
            </a:r>
          </a:p>
          <a:p>
            <a:pPr lvl="1"/>
            <a:r>
              <a:rPr lang="uk-UA" dirty="0"/>
              <a:t>Іменування </a:t>
            </a:r>
            <a:r>
              <a:rPr lang="uk-UA" dirty="0" err="1"/>
              <a:t>бінів</a:t>
            </a:r>
            <a:r>
              <a:rPr lang="uk-UA" dirty="0"/>
              <a:t> відбувається в анотації яка вказує </a:t>
            </a:r>
            <a:r>
              <a:rPr lang="en-US" dirty="0"/>
              <a:t>Spring</a:t>
            </a:r>
            <a:r>
              <a:rPr lang="uk-UA" dirty="0"/>
              <a:t>-у створити сам </a:t>
            </a:r>
            <a:r>
              <a:rPr lang="uk-UA" dirty="0" err="1"/>
              <a:t>бін</a:t>
            </a:r>
            <a:r>
              <a:rPr lang="uk-UA" dirty="0"/>
              <a:t> (</a:t>
            </a:r>
            <a:r>
              <a:rPr lang="en-US" dirty="0"/>
              <a:t>@Bean, @Component, @Controller…), </a:t>
            </a:r>
            <a:r>
              <a:rPr lang="uk-UA" dirty="0"/>
              <a:t>а вибірка за іменем відбувається через анотацію @</a:t>
            </a:r>
            <a:r>
              <a:rPr lang="en-US" dirty="0"/>
              <a:t>Qualifier</a:t>
            </a:r>
          </a:p>
          <a:p>
            <a:pPr lvl="1"/>
            <a:r>
              <a:rPr lang="ru-RU" dirty="0" err="1"/>
              <a:t>Різниця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en-US" dirty="0"/>
              <a:t>@Inject, @</a:t>
            </a:r>
            <a:r>
              <a:rPr lang="en-US" dirty="0" err="1"/>
              <a:t>Autowired</a:t>
            </a:r>
            <a:r>
              <a:rPr lang="en-US" dirty="0"/>
              <a:t>, @Resource </a:t>
            </a:r>
            <a:r>
              <a:rPr lang="uk-UA" dirty="0"/>
              <a:t>в пріоритетах пошуку</a:t>
            </a:r>
          </a:p>
          <a:p>
            <a:r>
              <a:rPr lang="uk-UA" dirty="0"/>
              <a:t>Як імпортувати </a:t>
            </a:r>
            <a:r>
              <a:rPr lang="en-US" dirty="0"/>
              <a:t>.</a:t>
            </a:r>
            <a:r>
              <a:rPr lang="en-US" dirty="0" err="1"/>
              <a:t>properies</a:t>
            </a:r>
            <a:r>
              <a:rPr lang="en-US" dirty="0"/>
              <a:t> </a:t>
            </a:r>
            <a:r>
              <a:rPr lang="uk-UA" dirty="0"/>
              <a:t>файл</a:t>
            </a:r>
          </a:p>
          <a:p>
            <a:pPr lvl="1"/>
            <a:r>
              <a:rPr lang="uk-UA" dirty="0"/>
              <a:t>Анотація </a:t>
            </a:r>
            <a:r>
              <a:rPr lang="en-US" dirty="0"/>
              <a:t>@</a:t>
            </a:r>
            <a:r>
              <a:rPr lang="en-US" dirty="0" err="1"/>
              <a:t>PropertySource</a:t>
            </a:r>
            <a:r>
              <a:rPr lang="en-US" dirty="0"/>
              <a:t>, </a:t>
            </a:r>
            <a:r>
              <a:rPr lang="uk-UA" dirty="0"/>
              <a:t>автоматичний пошук надає </a:t>
            </a:r>
            <a:r>
              <a:rPr lang="en-US" dirty="0" err="1"/>
              <a:t>SpringBoot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226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9D07-2518-7245-9B96-6C7BB799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Життєвий цикл застосунку</a:t>
            </a:r>
            <a:br>
              <a:rPr lang="uk-U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194A-74EA-9344-B251-246105A7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Створення контексту</a:t>
            </a:r>
          </a:p>
          <a:p>
            <a:r>
              <a:rPr lang="uk-UA" dirty="0"/>
              <a:t>Поки не прийде сигнал завершення роботи</a:t>
            </a:r>
          </a:p>
          <a:p>
            <a:pPr lvl="1"/>
            <a:r>
              <a:rPr lang="uk-UA" dirty="0"/>
              <a:t>Очікування запиту</a:t>
            </a:r>
          </a:p>
          <a:p>
            <a:pPr lvl="1"/>
            <a:r>
              <a:rPr lang="uk-UA" dirty="0"/>
              <a:t>Опрацювання запиту</a:t>
            </a:r>
          </a:p>
          <a:p>
            <a:pPr lvl="1"/>
            <a:r>
              <a:rPr lang="uk-UA" dirty="0"/>
              <a:t>Повернення відповіді</a:t>
            </a:r>
          </a:p>
          <a:p>
            <a:r>
              <a:rPr lang="uk-UA" dirty="0"/>
              <a:t>Завершення всіх існуючих завдань</a:t>
            </a:r>
          </a:p>
          <a:p>
            <a:r>
              <a:rPr lang="uk-UA" dirty="0"/>
              <a:t>Знищення контексту</a:t>
            </a:r>
          </a:p>
          <a:p>
            <a:r>
              <a:rPr lang="uk-UA" dirty="0"/>
              <a:t>Виконання </a:t>
            </a:r>
            <a:r>
              <a:rPr lang="en-US" dirty="0" err="1"/>
              <a:t>ShutdownHooks</a:t>
            </a:r>
            <a:endParaRPr lang="uk-UA" dirty="0"/>
          </a:p>
          <a:p>
            <a:r>
              <a:rPr lang="uk-UA" dirty="0"/>
              <a:t>Завершення процесу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60EC-194B-4540-9E17-FA0D7BD9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Налаштування </a:t>
            </a:r>
            <a:r>
              <a:rPr lang="en-US" dirty="0" err="1"/>
              <a:t>WebApplication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7732-FEC6-BC46-B94D-552A10EB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запуску </a:t>
            </a:r>
            <a:r>
              <a:rPr lang="en-US" dirty="0" err="1"/>
              <a:t>WebApplication</a:t>
            </a:r>
            <a:r>
              <a:rPr lang="en-US" dirty="0"/>
              <a:t> </a:t>
            </a:r>
            <a:r>
              <a:rPr lang="uk-UA" dirty="0"/>
              <a:t>на сервері розглянемо запуск на </a:t>
            </a:r>
            <a:r>
              <a:rPr lang="en-US" dirty="0"/>
              <a:t>Tomcat (</a:t>
            </a:r>
            <a:r>
              <a:rPr lang="uk-UA" dirty="0"/>
              <a:t>з іншими різниця не повинна бути суттєва)</a:t>
            </a:r>
          </a:p>
          <a:p>
            <a:r>
              <a:rPr lang="uk-UA" dirty="0"/>
              <a:t>Головний клас – той що реалізовує інтерфейс </a:t>
            </a:r>
            <a:r>
              <a:rPr lang="en-US" dirty="0" err="1"/>
              <a:t>WebApplicationInitializer</a:t>
            </a:r>
            <a:endParaRPr lang="uk-UA" dirty="0"/>
          </a:p>
          <a:p>
            <a:r>
              <a:rPr lang="uk-UA" dirty="0"/>
              <a:t>Для увімкнення </a:t>
            </a:r>
            <a:r>
              <a:rPr lang="en-US" dirty="0" err="1"/>
              <a:t>WebMVC</a:t>
            </a:r>
            <a:r>
              <a:rPr lang="en-US" dirty="0"/>
              <a:t> – </a:t>
            </a:r>
            <a:r>
              <a:rPr lang="uk-UA" dirty="0"/>
              <a:t>над біном вказати </a:t>
            </a:r>
            <a:r>
              <a:rPr lang="en-US" dirty="0"/>
              <a:t>@</a:t>
            </a:r>
            <a:r>
              <a:rPr lang="en-US" dirty="0" err="1"/>
              <a:t>EnableWebMvc</a:t>
            </a:r>
            <a:endParaRPr lang="en-US" dirty="0"/>
          </a:p>
          <a:p>
            <a:r>
              <a:rPr lang="uk-UA" dirty="0" err="1"/>
              <a:t>Контроллери</a:t>
            </a:r>
            <a:r>
              <a:rPr lang="uk-UA" dirty="0"/>
              <a:t> повинні знаходитись в пакеті, який буде </a:t>
            </a:r>
            <a:r>
              <a:rPr lang="uk-UA" dirty="0" err="1"/>
              <a:t>відсканований</a:t>
            </a:r>
            <a:r>
              <a:rPr lang="uk-UA" dirty="0"/>
              <a:t> </a:t>
            </a:r>
            <a:r>
              <a:rPr lang="en-US" dirty="0"/>
              <a:t>@</a:t>
            </a:r>
            <a:r>
              <a:rPr lang="en-US" dirty="0" err="1"/>
              <a:t>ComponentScan</a:t>
            </a:r>
            <a:endParaRPr lang="en-US" dirty="0"/>
          </a:p>
          <a:p>
            <a:r>
              <a:rPr lang="uk-UA" dirty="0" err="1"/>
              <a:t>Опційно</a:t>
            </a:r>
            <a:r>
              <a:rPr lang="uk-UA" dirty="0"/>
              <a:t> можна створити клас який </a:t>
            </a:r>
            <a:r>
              <a:rPr lang="uk-UA" dirty="0" err="1"/>
              <a:t>імплементує</a:t>
            </a:r>
            <a:r>
              <a:rPr lang="uk-UA" dirty="0"/>
              <a:t> </a:t>
            </a:r>
            <a:r>
              <a:rPr lang="en-US" dirty="0" err="1"/>
              <a:t>WebMvcConfigurer</a:t>
            </a:r>
            <a:r>
              <a:rPr lang="uk-UA" dirty="0"/>
              <a:t> для додаткових налаштувань</a:t>
            </a:r>
          </a:p>
        </p:txBody>
      </p:sp>
    </p:spTree>
    <p:extLst>
      <p:ext uri="{BB962C8B-B14F-4D97-AF65-F5344CB8AC3E}">
        <p14:creationId xmlns:p14="http://schemas.microsoft.com/office/powerpoint/2010/main" val="371882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1932-00F5-0C44-8A2D-A8C91CA9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</a:t>
            </a:r>
            <a:r>
              <a:rPr lang="uk-UA" dirty="0" err="1"/>
              <a:t>контроллерів</a:t>
            </a:r>
            <a:br>
              <a:rPr lang="uk-U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61D-52EE-6E4F-96A8-42EFFF3E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@Controller </a:t>
            </a:r>
            <a:r>
              <a:rPr lang="uk-UA" dirty="0"/>
              <a:t>над класом для опрацювання функцій з анотацією </a:t>
            </a:r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 </a:t>
            </a:r>
            <a:r>
              <a:rPr lang="uk-UA" dirty="0"/>
              <a:t>або </a:t>
            </a:r>
            <a:r>
              <a:rPr lang="en-US" dirty="0"/>
              <a:t>@Get/Post/Delete/Put/</a:t>
            </a:r>
            <a:r>
              <a:rPr lang="en-US" dirty="0" err="1"/>
              <a:t>PatchMapping</a:t>
            </a:r>
            <a:r>
              <a:rPr lang="en-US" dirty="0"/>
              <a:t>.</a:t>
            </a:r>
          </a:p>
          <a:p>
            <a:r>
              <a:rPr lang="uk-UA" dirty="0"/>
              <a:t>Функція повинна повертати </a:t>
            </a:r>
            <a:r>
              <a:rPr lang="en-US" dirty="0"/>
              <a:t>String</a:t>
            </a:r>
            <a:r>
              <a:rPr lang="uk-UA" dirty="0"/>
              <a:t> який вказує на розташування </a:t>
            </a:r>
            <a:r>
              <a:rPr lang="en-US" dirty="0"/>
              <a:t>View, </a:t>
            </a:r>
            <a:r>
              <a:rPr lang="uk-UA" dirty="0"/>
              <a:t>або об’єкт </a:t>
            </a:r>
            <a:r>
              <a:rPr lang="en-US" dirty="0" err="1"/>
              <a:t>ModelAndView</a:t>
            </a:r>
            <a:endParaRPr lang="en-US" dirty="0"/>
          </a:p>
          <a:p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налаштувати</a:t>
            </a:r>
            <a:r>
              <a:rPr lang="ru-RU" dirty="0"/>
              <a:t> </a:t>
            </a:r>
            <a:r>
              <a:rPr lang="en-US" dirty="0" err="1"/>
              <a:t>ViewResolver</a:t>
            </a:r>
            <a:r>
              <a:rPr lang="en-US" dirty="0"/>
              <a:t> </a:t>
            </a:r>
            <a:r>
              <a:rPr lang="uk-UA" dirty="0"/>
              <a:t>для перетворення шляху до</a:t>
            </a:r>
            <a:r>
              <a:rPr lang="en-US" dirty="0"/>
              <a:t> View </a:t>
            </a:r>
            <a:r>
              <a:rPr lang="uk-UA" dirty="0"/>
              <a:t>у коректний ресурс</a:t>
            </a:r>
          </a:p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 </a:t>
            </a:r>
            <a:r>
              <a:rPr lang="uk-UA" dirty="0"/>
              <a:t>має можливість вказувати обмеження на типи даних на вхід та вихід (</a:t>
            </a:r>
            <a:r>
              <a:rPr lang="en-US" dirty="0"/>
              <a:t>consumes/produces)</a:t>
            </a:r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1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9051-B2D3-204D-852E-4D7700F0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Шаблонізація</a:t>
            </a:r>
            <a:br>
              <a:rPr lang="uk-U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51C6-3F39-F448-A497-263EDCEA0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Розглянемо на прикладі </a:t>
            </a:r>
            <a:r>
              <a:rPr lang="en-US" dirty="0" err="1"/>
              <a:t>Thymleaf</a:t>
            </a:r>
            <a:endParaRPr lang="en-US" dirty="0"/>
          </a:p>
          <a:p>
            <a:r>
              <a:rPr lang="uk-UA" dirty="0"/>
              <a:t>Перевизначимо функцію </a:t>
            </a:r>
            <a:r>
              <a:rPr lang="en-US" dirty="0" err="1"/>
              <a:t>configureViewResolvers</a:t>
            </a:r>
            <a:r>
              <a:rPr lang="uk-UA" dirty="0"/>
              <a:t> в класі який </a:t>
            </a:r>
            <a:r>
              <a:rPr lang="uk-UA" dirty="0" err="1"/>
              <a:t>імплементує</a:t>
            </a:r>
            <a:r>
              <a:rPr lang="uk-UA" dirty="0"/>
              <a:t> </a:t>
            </a:r>
            <a:r>
              <a:rPr lang="en-US" dirty="0" err="1"/>
              <a:t>WebMvcConfigurer</a:t>
            </a:r>
            <a:endParaRPr lang="uk-UA" dirty="0"/>
          </a:p>
          <a:p>
            <a:r>
              <a:rPr lang="uk-UA" dirty="0"/>
              <a:t>На вхід маємо </a:t>
            </a:r>
            <a:r>
              <a:rPr lang="en-US" dirty="0" err="1"/>
              <a:t>ViewResolverRegistry</a:t>
            </a:r>
            <a:r>
              <a:rPr lang="en-US" dirty="0"/>
              <a:t> </a:t>
            </a:r>
            <a:r>
              <a:rPr lang="uk-UA" dirty="0"/>
              <a:t>в яку треба додати наш новий </a:t>
            </a:r>
            <a:r>
              <a:rPr lang="en-US" dirty="0" err="1"/>
              <a:t>ViewResolver</a:t>
            </a:r>
            <a:r>
              <a:rPr lang="en-US" dirty="0"/>
              <a:t>.</a:t>
            </a:r>
          </a:p>
          <a:p>
            <a:r>
              <a:rPr lang="uk-UA" dirty="0"/>
              <a:t>Створимо </a:t>
            </a:r>
            <a:r>
              <a:rPr lang="en-US" dirty="0" err="1"/>
              <a:t>ThymeleafViewResolver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0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1B77-56EB-C94F-B743-06BF79F7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</a:t>
            </a:r>
            <a:r>
              <a:rPr lang="en-US" dirty="0" err="1"/>
              <a:t>RestController</a:t>
            </a:r>
            <a:r>
              <a:rPr lang="en-US" dirty="0"/>
              <a:t>-</a:t>
            </a:r>
            <a:r>
              <a:rPr lang="uk-UA" dirty="0" err="1"/>
              <a:t>ів</a:t>
            </a:r>
            <a:br>
              <a:rPr lang="uk-U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BBFC-24EF-3C4C-8E83-5231BEBA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RestController</a:t>
            </a:r>
            <a:r>
              <a:rPr lang="en-US" dirty="0"/>
              <a:t> </a:t>
            </a:r>
            <a:r>
              <a:rPr lang="uk-UA" dirty="0"/>
              <a:t>повертає не сторінку, а дані</a:t>
            </a:r>
          </a:p>
          <a:p>
            <a:r>
              <a:rPr lang="uk-UA" dirty="0"/>
              <a:t>Анотація </a:t>
            </a:r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r>
              <a:rPr lang="uk-UA" dirty="0"/>
              <a:t>Для коректного повернення не примітивних типів або стрічок необхідно додати </a:t>
            </a:r>
            <a:r>
              <a:rPr lang="en-US" dirty="0" err="1"/>
              <a:t>MessageConverter</a:t>
            </a:r>
            <a:endParaRPr lang="en-US" dirty="0"/>
          </a:p>
          <a:p>
            <a:r>
              <a:rPr lang="uk-UA" dirty="0" err="1"/>
              <a:t>Додамо</a:t>
            </a:r>
            <a:r>
              <a:rPr lang="uk-UA" dirty="0"/>
              <a:t> </a:t>
            </a:r>
            <a:r>
              <a:rPr lang="en-US" dirty="0" err="1"/>
              <a:t>Jacksone</a:t>
            </a:r>
            <a:r>
              <a:rPr lang="en-US" dirty="0"/>
              <a:t> </a:t>
            </a:r>
            <a:r>
              <a:rPr lang="en-US" dirty="0" err="1"/>
              <a:t>MessageConverter</a:t>
            </a:r>
            <a:r>
              <a:rPr lang="en-US" dirty="0"/>
              <a:t> </a:t>
            </a:r>
            <a:r>
              <a:rPr lang="uk-UA" dirty="0"/>
              <a:t>для конвертування </a:t>
            </a:r>
            <a:r>
              <a:rPr lang="en-US" dirty="0"/>
              <a:t>POJO </a:t>
            </a:r>
            <a:r>
              <a:rPr lang="uk-UA" dirty="0"/>
              <a:t>в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uk-UA" dirty="0"/>
              <a:t>і навпаки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053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8DF7-103B-FE44-84A0-B99F6419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Отримання даних в </a:t>
            </a:r>
            <a:r>
              <a:rPr lang="uk-UA" dirty="0" err="1"/>
              <a:t>контроллері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C8BC-28D7-1D45-BEB1-D5C599B6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отримання даних від запиту використаємо </a:t>
            </a:r>
            <a:r>
              <a:rPr lang="en-US" dirty="0"/>
              <a:t>@</a:t>
            </a:r>
            <a:r>
              <a:rPr lang="en-US" dirty="0" err="1"/>
              <a:t>ModelAttribute</a:t>
            </a:r>
            <a:r>
              <a:rPr lang="en-US" dirty="0"/>
              <a:t> (@Controller) </a:t>
            </a:r>
            <a:r>
              <a:rPr lang="uk-UA" dirty="0"/>
              <a:t>та </a:t>
            </a:r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dirty="0"/>
              <a:t> (@</a:t>
            </a:r>
            <a:r>
              <a:rPr lang="en-US" dirty="0" err="1"/>
              <a:t>RestController</a:t>
            </a:r>
            <a:r>
              <a:rPr lang="en-US" dirty="0"/>
              <a:t>).</a:t>
            </a:r>
          </a:p>
          <a:p>
            <a:r>
              <a:rPr lang="uk-UA" dirty="0"/>
              <a:t>Різниця в </a:t>
            </a:r>
            <a:r>
              <a:rPr lang="en-US" dirty="0"/>
              <a:t>Content-Type (application/x-www-form-</a:t>
            </a:r>
            <a:r>
              <a:rPr lang="en-US" dirty="0" err="1"/>
              <a:t>urlencoded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/>
              <a:t>application/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r>
              <a:rPr lang="en-US" dirty="0"/>
              <a:t>@</a:t>
            </a:r>
            <a:r>
              <a:rPr lang="en-US" dirty="0" err="1"/>
              <a:t>RequestParam</a:t>
            </a:r>
            <a:r>
              <a:rPr lang="en-US" dirty="0"/>
              <a:t> </a:t>
            </a:r>
            <a:r>
              <a:rPr lang="uk-UA" dirty="0"/>
              <a:t>для отримання поля з </a:t>
            </a:r>
            <a:r>
              <a:rPr lang="en-US" dirty="0"/>
              <a:t>Get query, application/x-www-form-</a:t>
            </a:r>
            <a:r>
              <a:rPr lang="en-US" dirty="0" err="1"/>
              <a:t>urlencoded</a:t>
            </a:r>
            <a:r>
              <a:rPr lang="en-US" dirty="0"/>
              <a:t> </a:t>
            </a:r>
            <a:r>
              <a:rPr lang="uk-UA" dirty="0" err="1"/>
              <a:t>боді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/>
              <a:t>multipart </a:t>
            </a:r>
            <a:r>
              <a:rPr lang="uk-UA" dirty="0"/>
              <a:t>запитів</a:t>
            </a:r>
          </a:p>
          <a:p>
            <a:r>
              <a:rPr lang="uk-UA" dirty="0"/>
              <a:t>Передавання складніших даних – </a:t>
            </a:r>
            <a:r>
              <a:rPr lang="en-US" dirty="0"/>
              <a:t>multipart </a:t>
            </a:r>
            <a:r>
              <a:rPr lang="uk-UA" dirty="0"/>
              <a:t>запити, або списки байтів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66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{58C255DF-7E59-8449-A031-17FD49670877}tf10001060</Template>
  <TotalTime>718</TotalTime>
  <Words>479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Spring MVC</vt:lpstr>
      <vt:lpstr>План заняття</vt:lpstr>
      <vt:lpstr>Введення</vt:lpstr>
      <vt:lpstr>Життєвий цикл застосунку </vt:lpstr>
      <vt:lpstr>Налаштування WebApplication </vt:lpstr>
      <vt:lpstr>Створення контроллерів </vt:lpstr>
      <vt:lpstr>Шаблонізація </vt:lpstr>
      <vt:lpstr>Створення RestController-ів </vt:lpstr>
      <vt:lpstr>Отримання даних в контроллері </vt:lpstr>
      <vt:lpstr>Filter та Interceptor 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Олексій Ретізник</dc:creator>
  <cp:lastModifiedBy>Олексій Ретізник</cp:lastModifiedBy>
  <cp:revision>7</cp:revision>
  <dcterms:created xsi:type="dcterms:W3CDTF">2019-10-15T21:03:04Z</dcterms:created>
  <dcterms:modified xsi:type="dcterms:W3CDTF">2019-10-16T09:01:24Z</dcterms:modified>
</cp:coreProperties>
</file>