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5863-B7D0-4F83-B1BA-6F791FCEB25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79C4E-93DA-48CC-9B44-2BB49F26B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7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индивид кодируется как вектор конечной длины (аналогичный хромосоме) компонентов. Эти переменные компоненты аналогичны генам. Таким образом, хромосома (особь) состоит из нескольких генов (переменных компонентов).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9C4E-93DA-48CC-9B44-2BB49F26B4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1145516"/>
            <a:ext cx="8361229" cy="1226209"/>
          </a:xfrm>
        </p:spPr>
        <p:txBody>
          <a:bodyPr/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(НИ ТГУ)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прикладной математики и компьютерных наук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0150" y="2999016"/>
            <a:ext cx="7325591" cy="1530122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«Интеллектуальные системы»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«Генерирование слова «МИР» с помощью генетического алгоритма»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25741" y="4398220"/>
            <a:ext cx="2504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№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931902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Задираченко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21837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088" y="0"/>
            <a:ext cx="11491912" cy="6858000"/>
          </a:xfrm>
        </p:spPr>
        <p:txBody>
          <a:bodyPr/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понять принцип работы генетического алгоритма и научиться использовать его в реальных задачах.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сгенерировать слово «МИР» с помощью генетического алгоритма.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 задачи: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с помощью объектно-ориентированного подхода и его реализация в программе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C++.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Моя цель, допустим, – вырастить крылатого крокодила. В первом поколении мы создаем 100 популяций, различных видов: летающих, с чешуей, с крыльями, с зубами и т д. Мы создаем первое поколение и смотрим, если в нем есть крылатый крокодил, то мы его выводим. Если же нет, то мы создаем новое поколение. Скрещиваем родителей из первого поколения и получаем потомство. Таким образом у нас появляется новое поколение, которое мы начинаем считать за основную популяцию и ищем крылатого крокодила среди них.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подробнее.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8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shape102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3094" y="3209924"/>
            <a:ext cx="8558212" cy="18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040" y="0"/>
            <a:ext cx="11490960" cy="68580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только начальное поколение создано, алгоритм развивает поколение, используя следующие операторы:</a:t>
            </a:r>
          </a:p>
          <a:p>
            <a:pPr marL="0" lv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Селекция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Идея состоит в том, чтобы отдать предпочтение хромосомам с хорошими генами и позволить им передать эти гены последующим поколениям.</a:t>
            </a:r>
          </a:p>
          <a:p>
            <a:pPr marL="0" lv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Скрещивание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После селекции хромосомы, выбранные раннее, скрещиваются, обмениваясь генами, для получения нового потомства.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hape10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2830" y="2311400"/>
            <a:ext cx="6658610" cy="14681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4534" y="4218449"/>
            <a:ext cx="11467465" cy="72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3.Мутация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Ключевая идея состоит в том, чтобы вставить случайные гены в потомство, чтобы сохранить разнообразие в популяции.</a:t>
            </a:r>
            <a:endParaRPr lang="ru-RU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shape10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534" y="5154930"/>
            <a:ext cx="5112386" cy="17030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6460" y="5233035"/>
            <a:ext cx="6096000" cy="10640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&quot;Segoe UI&quot;"/>
              </a:rPr>
              <a:t>Символы A-Я считаются генами. Строка, сгенерированная этими символами, рассматривается как хромосома.</a:t>
            </a:r>
            <a:endParaRPr lang="ru-RU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4240" y="243840"/>
            <a:ext cx="5455920" cy="9144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58240"/>
            <a:ext cx="7086599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генетического алгоритма не всегда удобно, так как для большего количества генов и, соответственно, хромосом программа будет работать дольше, генерируя новые потомства для достижения конечного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129</TotalTime>
  <Words>369</Words>
  <Application>Microsoft Office PowerPoint</Application>
  <PresentationFormat>Широкоэкранный</PresentationFormat>
  <Paragraphs>23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SimSun</vt:lpstr>
      <vt:lpstr>"Segoe UI"</vt:lpstr>
      <vt:lpstr>Arial</vt:lpstr>
      <vt:lpstr>Calibri</vt:lpstr>
      <vt:lpstr>Franklin Gothic Book</vt:lpstr>
      <vt:lpstr>Times New Roman</vt:lpstr>
      <vt:lpstr>Crop</vt:lpstr>
      <vt:lpstr>Министерство науки и высшего образования Российской Федерации НАЦИОНАЛЬНЫЙ ИССЛЕДОВАТЕЛЬСКИЙ  ТОМСКИЙ ГОСУДАРСТВЕННЫЙ УНИВЕРСИТЕТ (НИ ТГУ) Институт прикладной математики и компьютерных наук  </vt:lpstr>
      <vt:lpstr>Презентация PowerPoint</vt:lpstr>
      <vt:lpstr>Презентация PowerPoint</vt:lpstr>
      <vt:lpstr>Презентация PowerPoint</vt:lpstr>
      <vt:lpstr>Структурная схема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НАЦИОНАЛЬНЫЙ ИССЛЕДОВАТЕЛЬСКИЙ  ТОМСКИЙ ГОСУДАРСТВЕННЫЙ УНИВЕРСИТЕТ (НИ ТГУ) Институт прикладной математики и компьютерных наук</dc:title>
  <dc:creator>Евгений .</dc:creator>
  <cp:lastModifiedBy>Евгений .</cp:lastModifiedBy>
  <cp:revision>2</cp:revision>
  <dcterms:created xsi:type="dcterms:W3CDTF">2021-12-13T04:20:02Z</dcterms:created>
  <dcterms:modified xsi:type="dcterms:W3CDTF">2021-12-13T06:29:49Z</dcterms:modified>
</cp:coreProperties>
</file>