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145516"/>
            <a:ext cx="8361229" cy="1226209"/>
          </a:xfrm>
        </p:spPr>
        <p:txBody>
          <a:bodyPr/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(НИ ТГУ)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прикладной математики и компьютерных наук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0150" y="2999016"/>
            <a:ext cx="7325591" cy="1530122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«Интеллектуальные системы»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Реализация с помощью нейронной сети конвертер валют из долларов в евро»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25741" y="4398220"/>
            <a:ext cx="2504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№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931902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Задираченко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1283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понять принцип работы нейронной сети и научиться использовать его в реальных задачах.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 помощью нейронной сети конвертер валют из долларов в евро.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алгоритма с помощью объектно-ориентированного подхода и его реализация в программе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C++.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719" y="371475"/>
            <a:ext cx="7700962" cy="85725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алгоритма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hape102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8913" y="1228724"/>
            <a:ext cx="701516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088" y="0"/>
            <a:ext cx="11491912" cy="6858000"/>
          </a:xfrm>
        </p:spPr>
        <p:txBody>
          <a:bodyPr>
            <a:noAutofit/>
          </a:bodyPr>
          <a:lstStyle/>
          <a:p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множество связанных между собой нейронов; входные сигналы одних нейронов являются выходными сигналами для других.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реализован подход обучения с учителем, то есть используется заранее сформированное множество обучающих примеров. А также используется алгоритм обратного распространения ошибки, чтобы минимизировать отклонения реальных значений выходных сигналов нейронной сети от требуемых.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объяснение работы данной нейронной сети: нейронная сеть способна преобразовывать одну величину в другую. Мы вправе сами выбрать, что это будет за величина, например: километры в метры, секунды в минуты, доллары в евро и т.д.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Каким же образом это происходит? Происходит обучение ИНС с помощью метода "с учителем". Соответственно, учителем тут выступают 2 заданные величины: курс доллара и евро, взятых из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гугла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как бы говорим нашей нейронной сети: смотри, вот в таком количестве содержится столько, так что давай, учись, потом приду, спрошу, сколько содержится в другом количестве, и не дай Бог не ответишь! Далее нейронная сеть начинает изучать данные и подстраивать вес, с помощью которого она и запоминает коэффициент, на который нужно менять то или иное значение. И так мы получаем результат, четкость которого зависит от "скорости обучаемости", которую мы дали нашей ИНС.</a:t>
            </a:r>
          </a:p>
          <a:p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от “учителя”. 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Вводим два массива данных USD и EU для доллара и евро соответственно. </a:t>
            </a:r>
          </a:p>
          <a:p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выходных значений.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ProcessInputdata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считаем нейрон, умножая вход на вес. Вес которого в дальнейшем будет корректироваться в методе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реализван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обратрый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вывода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RestoreInputdata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получить значения долларов из евро. </a:t>
            </a:r>
          </a:p>
          <a:p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ошибки.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ошибки происходит методом обратного распространения ошибки, то есть ожидаемый результат минус актуальный. </a:t>
            </a:r>
          </a:p>
          <a:p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весовых коэффициентов.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Далее нужно изменить вес после того, как вычислили величину ошибку, меняем вес для более точного получения результата.</a:t>
            </a:r>
          </a:p>
          <a:p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2087" y="357187"/>
            <a:ext cx="1800225" cy="7143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нейронной сети не может выдать точной результат, а выдает максимально приближенный. Но нейронные сети затронули почти каждый аспект жизни человека, так как применяются в разных сферах, и могут подстраиваться под нужные задачи.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</TotalTime>
  <Words>477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Franklin Gothic Book</vt:lpstr>
      <vt:lpstr>Times New Roman</vt:lpstr>
      <vt:lpstr>Crop</vt:lpstr>
      <vt:lpstr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  </vt:lpstr>
      <vt:lpstr>Презентация PowerPoint</vt:lpstr>
      <vt:lpstr>Структурная схема алгоритма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  </dc:title>
  <dc:creator>Евгений .</dc:creator>
  <cp:lastModifiedBy>Евгений .</cp:lastModifiedBy>
  <cp:revision>1</cp:revision>
  <dcterms:created xsi:type="dcterms:W3CDTF">2021-12-13T04:33:27Z</dcterms:created>
  <dcterms:modified xsi:type="dcterms:W3CDTF">2021-12-13T04:42:23Z</dcterms:modified>
</cp:coreProperties>
</file>