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78" r:id="rId1"/>
  </p:sldMasterIdLst>
  <p:sldIdLst>
    <p:sldId id="256" r:id="rId2"/>
    <p:sldId id="263" r:id="rId3"/>
    <p:sldId id="260" r:id="rId4"/>
    <p:sldId id="258" r:id="rId5"/>
    <p:sldId id="257" r:id="rId6"/>
    <p:sldId id="259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1"/>
    <p:restoredTop sz="94703"/>
  </p:normalViewPr>
  <p:slideViewPr>
    <p:cSldViewPr snapToGrid="0" snapToObjects="1">
      <p:cViewPr varScale="1">
        <p:scale>
          <a:sx n="116" d="100"/>
          <a:sy n="116" d="100"/>
        </p:scale>
        <p:origin x="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C8A9690-199E-5040-AB54-E53CFCF2E299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F1B62DF-CC78-2246-8EC4-894F5658463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08983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9690-199E-5040-AB54-E53CFCF2E299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62DF-CC78-2246-8EC4-894F5658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4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9690-199E-5040-AB54-E53CFCF2E299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62DF-CC78-2246-8EC4-894F5658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8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9690-199E-5040-AB54-E53CFCF2E299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62DF-CC78-2246-8EC4-894F5658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5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8A9690-199E-5040-AB54-E53CFCF2E299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1B62DF-CC78-2246-8EC4-894F565846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66285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9690-199E-5040-AB54-E53CFCF2E299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62DF-CC78-2246-8EC4-894F5658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9690-199E-5040-AB54-E53CFCF2E299}" type="datetimeFigureOut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62DF-CC78-2246-8EC4-894F5658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1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9690-199E-5040-AB54-E53CFCF2E299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62DF-CC78-2246-8EC4-894F5658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4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9690-199E-5040-AB54-E53CFCF2E299}" type="datetimeFigureOut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62DF-CC78-2246-8EC4-894F5658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2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8A9690-199E-5040-AB54-E53CFCF2E299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1B62DF-CC78-2246-8EC4-894F565846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650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8A9690-199E-5040-AB54-E53CFCF2E299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1B62DF-CC78-2246-8EC4-894F565846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817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C8A9690-199E-5040-AB54-E53CFCF2E299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F1B62DF-CC78-2246-8EC4-894F565846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451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9" r:id="rId1"/>
    <p:sldLayoutId id="2147484280" r:id="rId2"/>
    <p:sldLayoutId id="2147484281" r:id="rId3"/>
    <p:sldLayoutId id="2147484282" r:id="rId4"/>
    <p:sldLayoutId id="2147484283" r:id="rId5"/>
    <p:sldLayoutId id="2147484284" r:id="rId6"/>
    <p:sldLayoutId id="2147484285" r:id="rId7"/>
    <p:sldLayoutId id="2147484286" r:id="rId8"/>
    <p:sldLayoutId id="2147484287" r:id="rId9"/>
    <p:sldLayoutId id="2147484288" r:id="rId10"/>
    <p:sldLayoutId id="21474842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myzhan/locust4j" TargetMode="External"/><Relationship Id="rId5" Type="http://schemas.openxmlformats.org/officeDocument/2006/relationships/hyperlink" Target="https://github.com/myzhan/boomer/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ettaurus.org/docs/Locust/" TargetMode="External"/><Relationship Id="rId2" Type="http://schemas.openxmlformats.org/officeDocument/2006/relationships/hyperlink" Target="https://docs.locust.io/en/stable/index.htm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F669-5152-7044-BA4C-7984E5A7A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1926"/>
            <a:ext cx="9144000" cy="1158649"/>
          </a:xfrm>
        </p:spPr>
        <p:txBody>
          <a:bodyPr/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ofur for Powerline" panose="020F0409020203020204" pitchFamily="49" charset="2"/>
              </a:rPr>
              <a:t>Gentle Intro to Locust i/o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F083E-C747-E645-9CF0-EBD85ED8B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35572"/>
          </a:xfrm>
        </p:spPr>
        <p:txBody>
          <a:bodyPr>
            <a:normAutofit/>
          </a:bodyPr>
          <a:lstStyle/>
          <a:p>
            <a:r>
              <a:rPr lang="en-US" sz="1400">
                <a:latin typeface="monofur for Powerline" panose="020F0409020203020204" pitchFamily="49" charset="2"/>
              </a:rPr>
              <a:t>A Crash </a:t>
            </a:r>
            <a:r>
              <a:rPr lang="en-US" sz="1400" dirty="0">
                <a:latin typeface="monofur for Powerline" panose="020F0409020203020204" pitchFamily="49" charset="2"/>
              </a:rPr>
              <a:t>course in Performance Testing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6DC0B8-0E38-8D48-AEB2-3F5650E6CE07}"/>
              </a:ext>
            </a:extLst>
          </p:cNvPr>
          <p:cNvSpPr txBox="1"/>
          <p:nvPr/>
        </p:nvSpPr>
        <p:spPr>
          <a:xfrm>
            <a:off x="1524000" y="5153892"/>
            <a:ext cx="3800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monofur for Powerline" panose="020F0409020203020204" pitchFamily="49" charset="2"/>
              </a:rPr>
              <a:t>whoami</a:t>
            </a:r>
            <a:endParaRPr lang="en-US" sz="1200" dirty="0">
              <a:latin typeface="monofur for Powerline" panose="020F0409020203020204" pitchFamily="49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F2A93-B74D-194C-A27A-CC9960C41D94}"/>
              </a:ext>
            </a:extLst>
          </p:cNvPr>
          <p:cNvSpPr txBox="1"/>
          <p:nvPr/>
        </p:nvSpPr>
        <p:spPr>
          <a:xfrm>
            <a:off x="1524000" y="5537768"/>
            <a:ext cx="22563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monofur for Powerline" panose="020F0409020203020204" pitchFamily="49" charset="2"/>
              </a:rPr>
              <a:t>clovis</a:t>
            </a:r>
            <a:r>
              <a:rPr lang="en-US" sz="900" dirty="0">
                <a:latin typeface="monofur for Powerline" panose="020F0409020203020204" pitchFamily="49" charset="2"/>
              </a:rPr>
              <a:t> </a:t>
            </a:r>
            <a:r>
              <a:rPr lang="en-US" sz="900" dirty="0" err="1">
                <a:latin typeface="monofur for Powerline" panose="020F0409020203020204" pitchFamily="49" charset="2"/>
              </a:rPr>
              <a:t>mugaruka</a:t>
            </a:r>
            <a:endParaRPr lang="en-US" sz="900" dirty="0">
              <a:latin typeface="monofur for Powerline" panose="020F0409020203020204" pitchFamily="49" charset="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82C17D-0DA9-DE49-A8B6-D9799B990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7880" y="4714559"/>
            <a:ext cx="960120" cy="71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9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FF5CA4-BF0A-E94D-8855-8C8E14EB5603}"/>
              </a:ext>
            </a:extLst>
          </p:cNvPr>
          <p:cNvSpPr txBox="1"/>
          <p:nvPr/>
        </p:nvSpPr>
        <p:spPr>
          <a:xfrm>
            <a:off x="1156772" y="1784733"/>
            <a:ext cx="90007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Performance testing is a type of testing that focuses on how a system behaves/performs under a particular load.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EC7E95-0982-6E49-A33A-C6E1A23A7ACA}"/>
              </a:ext>
            </a:extLst>
          </p:cNvPr>
          <p:cNvSpPr txBox="1"/>
          <p:nvPr/>
        </p:nvSpPr>
        <p:spPr>
          <a:xfrm>
            <a:off x="6632154" y="3668617"/>
            <a:ext cx="4197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ofur for Powerline" panose="020F0409020203020204" pitchFamily="49" charset="2"/>
              </a:rPr>
              <a:t>Faster sites result in more engaged users, more sales, and increased traffic.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E69888-01EF-4B42-ABC0-9EB9C7DE1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162" y="3805284"/>
            <a:ext cx="831773" cy="64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3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5E8E3A-9297-1E4C-8F59-4108614A11C6}"/>
              </a:ext>
            </a:extLst>
          </p:cNvPr>
          <p:cNvSpPr txBox="1"/>
          <p:nvPr/>
        </p:nvSpPr>
        <p:spPr>
          <a:xfrm>
            <a:off x="1222872" y="363556"/>
            <a:ext cx="8560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onofur for Powerline" panose="020F0409020203020204" pitchFamily="49" charset="2"/>
              </a:rPr>
              <a:t>Performance testing jargon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0DDAE7-7305-E948-89C5-0F2E375DD4A9}"/>
              </a:ext>
            </a:extLst>
          </p:cNvPr>
          <p:cNvSpPr txBox="1"/>
          <p:nvPr/>
        </p:nvSpPr>
        <p:spPr>
          <a:xfrm>
            <a:off x="1233889" y="1388125"/>
            <a:ext cx="7094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monofur for Powerline" panose="020F0409020203020204" pitchFamily="49" charset="2"/>
              </a:rPr>
              <a:t>Latency/Response time </a:t>
            </a:r>
            <a:r>
              <a:rPr lang="en-US" dirty="0">
                <a:latin typeface="monofur for Powerline" panose="020F0409020203020204" pitchFamily="49" charset="2"/>
              </a:rPr>
              <a:t>is a measure of </a:t>
            </a:r>
            <a:r>
              <a:rPr lang="en-US" b="1" dirty="0">
                <a:latin typeface="monofur for Powerline" panose="020F0409020203020204" pitchFamily="49" charset="2"/>
              </a:rPr>
              <a:t>how fast</a:t>
            </a:r>
            <a:r>
              <a:rPr lang="en-US" dirty="0">
                <a:latin typeface="monofur for Powerline" panose="020F0409020203020204" pitchFamily="49" charset="2"/>
              </a:rPr>
              <a:t> a server responds to requests from the client.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47C160-6043-1C4D-83E3-499C70F6D1AB}"/>
              </a:ext>
            </a:extLst>
          </p:cNvPr>
          <p:cNvSpPr txBox="1"/>
          <p:nvPr/>
        </p:nvSpPr>
        <p:spPr>
          <a:xfrm>
            <a:off x="1233889" y="2478795"/>
            <a:ext cx="6676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monofur for Powerline" panose="020F0409020203020204" pitchFamily="49" charset="2"/>
              </a:rPr>
              <a:t>Throughput</a:t>
            </a:r>
            <a:r>
              <a:rPr lang="en-US" dirty="0">
                <a:latin typeface="monofur for Powerline" panose="020F0409020203020204" pitchFamily="49" charset="2"/>
              </a:rPr>
              <a:t> is </a:t>
            </a:r>
            <a:r>
              <a:rPr lang="en-US" b="1" dirty="0">
                <a:latin typeface="monofur for Powerline" panose="020F0409020203020204" pitchFamily="49" charset="2"/>
              </a:rPr>
              <a:t>how many requests</a:t>
            </a:r>
            <a:r>
              <a:rPr lang="en-US" dirty="0">
                <a:latin typeface="monofur for Powerline" panose="020F0409020203020204" pitchFamily="49" charset="2"/>
              </a:rPr>
              <a:t> the server can handle during a specific time interval, usually reported as </a:t>
            </a:r>
            <a:r>
              <a:rPr lang="en-US" b="1" dirty="0">
                <a:latin typeface="monofur for Powerline" panose="020F0409020203020204" pitchFamily="49" charset="2"/>
              </a:rPr>
              <a:t>requests per second</a:t>
            </a:r>
            <a:r>
              <a:rPr lang="en-US" dirty="0">
                <a:latin typeface="monofur for Powerline" panose="020F0409020203020204" pitchFamily="49" charset="2"/>
              </a:rPr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0B5361-B109-6647-8022-F1A0FA76CE40}"/>
              </a:ext>
            </a:extLst>
          </p:cNvPr>
          <p:cNvSpPr txBox="1"/>
          <p:nvPr/>
        </p:nvSpPr>
        <p:spPr>
          <a:xfrm>
            <a:off x="1233890" y="3944039"/>
            <a:ext cx="6323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monofur for Powerline" panose="020F0409020203020204" pitchFamily="49" charset="2"/>
              </a:rPr>
              <a:t>Percentiles</a:t>
            </a:r>
            <a:r>
              <a:rPr lang="en-US" dirty="0">
                <a:latin typeface="monofur for Powerline" panose="020F0409020203020204" pitchFamily="49" charset="2"/>
              </a:rPr>
              <a:t> are a way of grouping results by their percentage of the whole sample set. If your 50th percentile response time is 100ms, that means 50% of the requests were returned in 100ms or less.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8130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4C7535-49C5-AD44-8761-51B8639F85E7}"/>
              </a:ext>
            </a:extLst>
          </p:cNvPr>
          <p:cNvSpPr txBox="1"/>
          <p:nvPr/>
        </p:nvSpPr>
        <p:spPr>
          <a:xfrm>
            <a:off x="1134738" y="638979"/>
            <a:ext cx="7612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onofur for Powerline" panose="020F0409020203020204" pitchFamily="49" charset="2"/>
              </a:rPr>
              <a:t>What is locust?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4886CF-AA18-6244-A5F9-70EF7D25E558}"/>
              </a:ext>
            </a:extLst>
          </p:cNvPr>
          <p:cNvSpPr txBox="1"/>
          <p:nvPr/>
        </p:nvSpPr>
        <p:spPr>
          <a:xfrm>
            <a:off x="1134738" y="1641513"/>
            <a:ext cx="947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ofur for Powerline" panose="020F0409020203020204" pitchFamily="49" charset="2"/>
              </a:rPr>
              <a:t>Locust is an easy-to-use, distributed, user load testing tool written in python.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C23563-0DF7-9640-97E1-7A71FD022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665" y="2247441"/>
            <a:ext cx="7359268" cy="320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427D5D-F72B-5C43-A2EC-47DE0361820B}"/>
              </a:ext>
            </a:extLst>
          </p:cNvPr>
          <p:cNvSpPr txBox="1"/>
          <p:nvPr/>
        </p:nvSpPr>
        <p:spPr>
          <a:xfrm>
            <a:off x="1255922" y="661012"/>
            <a:ext cx="9210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onofur for Powerline" panose="020F0409020203020204" pitchFamily="49" charset="2"/>
              </a:rPr>
              <a:t>Why locust?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1D9DDC-0A38-9747-B2C9-879FF8291BF9}"/>
              </a:ext>
            </a:extLst>
          </p:cNvPr>
          <p:cNvSpPr txBox="1"/>
          <p:nvPr/>
        </p:nvSpPr>
        <p:spPr>
          <a:xfrm>
            <a:off x="1255922" y="1610550"/>
            <a:ext cx="936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ofur for Powerline" panose="020F0409020203020204" pitchFamily="49" charset="2"/>
              </a:rPr>
              <a:t>(1) </a:t>
            </a:r>
            <a:r>
              <a:rPr lang="en-US" dirty="0" err="1">
                <a:latin typeface="monofur for Powerline" panose="020F0409020203020204" pitchFamily="49" charset="2"/>
              </a:rPr>
              <a:t>’cause</a:t>
            </a:r>
            <a:r>
              <a:rPr lang="en-US" dirty="0">
                <a:latin typeface="monofur for Powerline" panose="020F0409020203020204" pitchFamily="49" charset="2"/>
              </a:rPr>
              <a:t> life is too short for over complicated performance tools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B4AA1-5150-3844-93DD-AB7DFB2669C3}"/>
              </a:ext>
            </a:extLst>
          </p:cNvPr>
          <p:cNvSpPr txBox="1"/>
          <p:nvPr/>
        </p:nvSpPr>
        <p:spPr>
          <a:xfrm>
            <a:off x="1255922" y="2098423"/>
            <a:ext cx="763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ofur for Powerline" panose="020F0409020203020204" pitchFamily="49" charset="2"/>
              </a:rPr>
              <a:t>(2) </a:t>
            </a:r>
            <a:r>
              <a:rPr lang="en-US" dirty="0" err="1">
                <a:latin typeface="monofur for Powerline" panose="020F0409020203020204" pitchFamily="49" charset="2"/>
              </a:rPr>
              <a:t>‘cause</a:t>
            </a:r>
            <a:r>
              <a:rPr lang="en-US" dirty="0">
                <a:latin typeface="monofur for Powerline" panose="020F0409020203020204" pitchFamily="49" charset="2"/>
              </a:rPr>
              <a:t> of Python</a:t>
            </a:r>
            <a:endParaRPr lang="en-US" i="1" dirty="0">
              <a:solidFill>
                <a:srgbClr val="C00000"/>
              </a:solidFill>
              <a:latin typeface="monofur for Powerline" panose="020F0409020203020204" pitchFamily="49" charset="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C6CB63-891B-8D45-A9C3-5AC1B2428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274" y="1979882"/>
            <a:ext cx="1189821" cy="12238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9B2FD7-EBB5-9E4B-9826-0C2CB720607C}"/>
              </a:ext>
            </a:extLst>
          </p:cNvPr>
          <p:cNvSpPr txBox="1"/>
          <p:nvPr/>
        </p:nvSpPr>
        <p:spPr>
          <a:xfrm>
            <a:off x="1255922" y="3365363"/>
            <a:ext cx="687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ofur for Powerline" panose="020F0409020203020204" pitchFamily="49" charset="2"/>
              </a:rPr>
              <a:t>(3) Locust lets you focus on the user </a:t>
            </a:r>
            <a:r>
              <a:rPr lang="en-US" dirty="0" err="1">
                <a:latin typeface="monofur for Powerline" panose="020F0409020203020204" pitchFamily="49" charset="2"/>
              </a:rPr>
              <a:t>behaviour</a:t>
            </a:r>
            <a:endParaRPr lang="en-US" dirty="0">
              <a:latin typeface="monofur for Powerline" panose="020F0409020203020204" pitchFamily="49" charset="2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5EE2BF-B1E3-594B-8394-2ACBFEC1C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024" y="3244145"/>
            <a:ext cx="3175000" cy="2311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024C0E-E9F0-5A45-BA71-DE92413D9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429" y="5249062"/>
            <a:ext cx="583894" cy="3913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0089A6-890B-2C43-A617-5536C35672D6}"/>
              </a:ext>
            </a:extLst>
          </p:cNvPr>
          <p:cNvSpPr txBox="1"/>
          <p:nvPr/>
        </p:nvSpPr>
        <p:spPr>
          <a:xfrm>
            <a:off x="2279420" y="5075424"/>
            <a:ext cx="39881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ofur for Powerline" panose="020F0409020203020204" pitchFamily="49" charset="2"/>
              </a:rPr>
              <a:t>There exist locust’s drivers for other programming languages </a:t>
            </a:r>
            <a:r>
              <a:rPr lang="en-US" sz="1400" dirty="0" err="1">
                <a:latin typeface="monofur for Powerline" panose="020F0409020203020204" pitchFamily="49" charset="2"/>
              </a:rPr>
              <a:t>i.e</a:t>
            </a:r>
            <a:r>
              <a:rPr lang="en-US" sz="1400" dirty="0">
                <a:latin typeface="monofur for Powerline" panose="020F0409020203020204" pitchFamily="49" charset="2"/>
              </a:rPr>
              <a:t> </a:t>
            </a:r>
            <a:r>
              <a:rPr lang="en-US" sz="1400" dirty="0">
                <a:latin typeface="monofur for Powerline" panose="020F0409020203020204" pitchFamily="49" charset="2"/>
                <a:hlinkClick r:id="rId5"/>
              </a:rPr>
              <a:t>Boomer</a:t>
            </a:r>
            <a:r>
              <a:rPr lang="en-US" sz="1400" dirty="0">
                <a:latin typeface="monofur for Powerline" panose="020F0409020203020204" pitchFamily="49" charset="2"/>
              </a:rPr>
              <a:t> (Golang) and </a:t>
            </a:r>
            <a:r>
              <a:rPr lang="en-US" sz="1400" dirty="0">
                <a:latin typeface="monofur for Powerline" panose="020F0409020203020204" pitchFamily="49" charset="2"/>
                <a:hlinkClick r:id="rId6"/>
              </a:rPr>
              <a:t>Locust4j</a:t>
            </a:r>
            <a:r>
              <a:rPr lang="en-US" sz="1400" dirty="0">
                <a:latin typeface="monofur for Powerline" panose="020F0409020203020204" pitchFamily="49" charset="2"/>
              </a:rPr>
              <a:t> (Java)</a:t>
            </a:r>
          </a:p>
        </p:txBody>
      </p:sp>
    </p:spTree>
    <p:extLst>
      <p:ext uri="{BB962C8B-B14F-4D97-AF65-F5344CB8AC3E}">
        <p14:creationId xmlns:p14="http://schemas.microsoft.com/office/powerpoint/2010/main" val="48558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4F2B75-E7FA-D24F-A13C-E92B22D816AD}"/>
              </a:ext>
            </a:extLst>
          </p:cNvPr>
          <p:cNvSpPr txBox="1"/>
          <p:nvPr/>
        </p:nvSpPr>
        <p:spPr>
          <a:xfrm>
            <a:off x="1082040" y="441960"/>
            <a:ext cx="97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onofur for Powerline" panose="020F0409020203020204" pitchFamily="49" charset="2"/>
              </a:rPr>
              <a:t>A bit of Locust.. (all you need to know, really!)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133CE9-AD8B-9944-9291-C56EC8D1BC7F}"/>
              </a:ext>
            </a:extLst>
          </p:cNvPr>
          <p:cNvSpPr txBox="1"/>
          <p:nvPr/>
        </p:nvSpPr>
        <p:spPr>
          <a:xfrm>
            <a:off x="1082040" y="1432193"/>
            <a:ext cx="4709160" cy="3754874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monofur for Powerline" panose="020F0409020203020204" pitchFamily="49" charset="2"/>
              </a:rPr>
              <a:t>from</a:t>
            </a:r>
            <a:r>
              <a:rPr lang="en-US" sz="1400" dirty="0">
                <a:latin typeface="monofur for Powerline" panose="020F0409020203020204" pitchFamily="49" charset="2"/>
              </a:rPr>
              <a:t> locust </a:t>
            </a:r>
            <a:r>
              <a:rPr lang="en-US" sz="1400" dirty="0">
                <a:solidFill>
                  <a:srgbClr val="7030A0"/>
                </a:solidFill>
                <a:latin typeface="monofur for Powerline" panose="020F0409020203020204" pitchFamily="49" charset="2"/>
              </a:rPr>
              <a:t>import</a:t>
            </a:r>
            <a:r>
              <a:rPr lang="en-US" sz="1400" dirty="0">
                <a:latin typeface="monofur for Powerline" panose="020F0409020203020204" pitchFamily="49" charset="2"/>
              </a:rPr>
              <a:t> </a:t>
            </a:r>
            <a:r>
              <a:rPr lang="en-US" sz="1400" dirty="0" err="1">
                <a:latin typeface="monofur for Powerline" panose="020F0409020203020204" pitchFamily="49" charset="2"/>
              </a:rPr>
              <a:t>HttpLocust</a:t>
            </a:r>
            <a:r>
              <a:rPr lang="en-US" sz="1400" dirty="0">
                <a:latin typeface="monofur for Powerline" panose="020F0409020203020204" pitchFamily="49" charset="2"/>
              </a:rPr>
              <a:t>, </a:t>
            </a:r>
            <a:r>
              <a:rPr lang="en-US" sz="1400" dirty="0" err="1">
                <a:latin typeface="monofur for Powerline" panose="020F0409020203020204" pitchFamily="49" charset="2"/>
              </a:rPr>
              <a:t>TaskSet</a:t>
            </a:r>
            <a:r>
              <a:rPr lang="en-US" sz="1400" dirty="0">
                <a:latin typeface="monofur for Powerline" panose="020F0409020203020204" pitchFamily="49" charset="2"/>
              </a:rPr>
              <a:t>, task</a:t>
            </a:r>
          </a:p>
          <a:p>
            <a:br>
              <a:rPr lang="en-US" sz="1400" dirty="0">
                <a:latin typeface="monofur for Powerline" panose="020F0409020203020204" pitchFamily="49" charset="2"/>
              </a:rPr>
            </a:br>
            <a:br>
              <a:rPr lang="en-US" sz="1400" dirty="0">
                <a:latin typeface="monofur for Powerline" panose="020F0409020203020204" pitchFamily="49" charset="2"/>
              </a:rPr>
            </a:br>
            <a:r>
              <a:rPr lang="en-US" sz="1400" dirty="0">
                <a:solidFill>
                  <a:srgbClr val="00B0F0"/>
                </a:solidFill>
                <a:latin typeface="monofur for Powerline" panose="020F0409020203020204" pitchFamily="49" charset="2"/>
              </a:rPr>
              <a:t>class</a:t>
            </a:r>
            <a:r>
              <a:rPr lang="en-US" sz="1400" dirty="0">
                <a:latin typeface="monofur for Powerline" panose="020F0409020203020204" pitchFamily="49" charset="2"/>
              </a:rPr>
              <a:t> </a:t>
            </a:r>
            <a:r>
              <a:rPr lang="en-US" sz="1400" dirty="0" err="1">
                <a:solidFill>
                  <a:srgbClr val="FFC000"/>
                </a:solidFill>
                <a:latin typeface="monofur for Powerline" panose="020F0409020203020204" pitchFamily="49" charset="2"/>
              </a:rPr>
              <a:t>UserAction</a:t>
            </a:r>
            <a:r>
              <a:rPr lang="en-US" sz="1400" dirty="0">
                <a:latin typeface="monofur for Powerline" panose="020F0409020203020204" pitchFamily="49" charset="2"/>
              </a:rPr>
              <a:t>(</a:t>
            </a:r>
            <a:r>
              <a:rPr lang="en-US" sz="1400" dirty="0" err="1">
                <a:latin typeface="monofur for Powerline" panose="020F0409020203020204" pitchFamily="49" charset="2"/>
              </a:rPr>
              <a:t>TaskSet</a:t>
            </a:r>
            <a:r>
              <a:rPr lang="en-US" sz="1400" dirty="0">
                <a:latin typeface="monofur for Powerline" panose="020F0409020203020204" pitchFamily="49" charset="2"/>
              </a:rPr>
              <a:t>):</a:t>
            </a:r>
          </a:p>
          <a:p>
            <a:pPr lvl="1"/>
            <a:br>
              <a:rPr lang="en-US" sz="1400" dirty="0">
                <a:latin typeface="monofur for Powerline" panose="020F0409020203020204" pitchFamily="49" charset="2"/>
              </a:rPr>
            </a:br>
            <a:r>
              <a:rPr lang="en-US" sz="1400" dirty="0">
                <a:latin typeface="monofur for Powerline" panose="020F0409020203020204" pitchFamily="49" charset="2"/>
              </a:rPr>
              <a:t>@</a:t>
            </a:r>
            <a:r>
              <a:rPr lang="en-US" sz="1400" dirty="0">
                <a:solidFill>
                  <a:srgbClr val="FFC000"/>
                </a:solidFill>
                <a:latin typeface="monofur for Powerline" panose="020F0409020203020204" pitchFamily="49" charset="2"/>
              </a:rPr>
              <a:t>task</a:t>
            </a:r>
            <a:r>
              <a:rPr lang="en-US" sz="1400" dirty="0">
                <a:latin typeface="monofur for Powerline" panose="020F0409020203020204" pitchFamily="49" charset="2"/>
              </a:rPr>
              <a:t>(3)</a:t>
            </a:r>
          </a:p>
          <a:p>
            <a:pPr lvl="1"/>
            <a:r>
              <a:rPr lang="en-US" sz="1400" dirty="0">
                <a:solidFill>
                  <a:srgbClr val="00B0F0"/>
                </a:solidFill>
                <a:latin typeface="monofur for Powerline" panose="020F0409020203020204" pitchFamily="49" charset="2"/>
              </a:rPr>
              <a:t>def</a:t>
            </a:r>
            <a:r>
              <a:rPr lang="en-US" sz="1400" dirty="0">
                <a:latin typeface="monofur for Powerline" panose="020F0409020203020204" pitchFamily="49" charset="2"/>
              </a:rPr>
              <a:t> </a:t>
            </a:r>
            <a:r>
              <a:rPr lang="en-US" sz="1400" dirty="0">
                <a:solidFill>
                  <a:srgbClr val="FFC000"/>
                </a:solidFill>
                <a:latin typeface="monofur for Powerline" panose="020F0409020203020204" pitchFamily="49" charset="2"/>
              </a:rPr>
              <a:t>task1</a:t>
            </a:r>
            <a:r>
              <a:rPr lang="en-US" sz="1400" dirty="0">
                <a:latin typeface="monofur for Powerline" panose="020F0409020203020204" pitchFamily="49" charset="2"/>
              </a:rPr>
              <a:t>(self):</a:t>
            </a:r>
          </a:p>
          <a:p>
            <a:pPr lvl="2"/>
            <a:r>
              <a:rPr lang="en-US" sz="1400" dirty="0">
                <a:solidFill>
                  <a:srgbClr val="00B0F0"/>
                </a:solidFill>
                <a:latin typeface="monofur for Powerline" panose="020F0409020203020204" pitchFamily="49" charset="2"/>
              </a:rPr>
              <a:t>pass</a:t>
            </a:r>
          </a:p>
          <a:p>
            <a:pPr lvl="1"/>
            <a:br>
              <a:rPr lang="en-US" sz="1400" dirty="0">
                <a:latin typeface="monofur for Powerline" panose="020F0409020203020204" pitchFamily="49" charset="2"/>
              </a:rPr>
            </a:br>
            <a:r>
              <a:rPr lang="en-US" sz="1400" dirty="0">
                <a:latin typeface="monofur for Powerline" panose="020F0409020203020204" pitchFamily="49" charset="2"/>
              </a:rPr>
              <a:t>@</a:t>
            </a:r>
            <a:r>
              <a:rPr lang="en-US" sz="1400" dirty="0">
                <a:solidFill>
                  <a:srgbClr val="FFC000"/>
                </a:solidFill>
                <a:latin typeface="monofur for Powerline" panose="020F0409020203020204" pitchFamily="49" charset="2"/>
              </a:rPr>
              <a:t>task</a:t>
            </a:r>
            <a:r>
              <a:rPr lang="en-US" sz="1400" dirty="0">
                <a:latin typeface="monofur for Powerline" panose="020F0409020203020204" pitchFamily="49" charset="2"/>
              </a:rPr>
              <a:t>(1)</a:t>
            </a:r>
          </a:p>
          <a:p>
            <a:pPr lvl="1"/>
            <a:r>
              <a:rPr lang="en-US" sz="1400" dirty="0">
                <a:solidFill>
                  <a:srgbClr val="00B0F0"/>
                </a:solidFill>
                <a:latin typeface="monofur for Powerline" panose="020F0409020203020204" pitchFamily="49" charset="2"/>
              </a:rPr>
              <a:t>def</a:t>
            </a:r>
            <a:r>
              <a:rPr lang="en-US" sz="1400" dirty="0">
                <a:latin typeface="monofur for Powerline" panose="020F0409020203020204" pitchFamily="49" charset="2"/>
              </a:rPr>
              <a:t> </a:t>
            </a:r>
            <a:r>
              <a:rPr lang="en-US" sz="1400" dirty="0">
                <a:solidFill>
                  <a:srgbClr val="FFC000"/>
                </a:solidFill>
                <a:latin typeface="monofur for Powerline" panose="020F0409020203020204" pitchFamily="49" charset="2"/>
              </a:rPr>
              <a:t>task2</a:t>
            </a:r>
            <a:r>
              <a:rPr lang="en-US" sz="1400" dirty="0">
                <a:latin typeface="monofur for Powerline" panose="020F0409020203020204" pitchFamily="49" charset="2"/>
              </a:rPr>
              <a:t>(self):</a:t>
            </a:r>
          </a:p>
          <a:p>
            <a:pPr lvl="2"/>
            <a:r>
              <a:rPr lang="en-US" sz="1400" dirty="0">
                <a:solidFill>
                  <a:srgbClr val="00B0F0"/>
                </a:solidFill>
                <a:latin typeface="monofur for Powerline" panose="020F0409020203020204" pitchFamily="49" charset="2"/>
              </a:rPr>
              <a:t>pass</a:t>
            </a:r>
          </a:p>
          <a:p>
            <a:br>
              <a:rPr lang="en-US" sz="1400" dirty="0">
                <a:latin typeface="monofur for Powerline" panose="020F0409020203020204" pitchFamily="49" charset="2"/>
              </a:rPr>
            </a:br>
            <a:r>
              <a:rPr lang="en-US" sz="1400" dirty="0">
                <a:solidFill>
                  <a:srgbClr val="00B0F0"/>
                </a:solidFill>
                <a:latin typeface="monofur for Powerline" panose="020F0409020203020204" pitchFamily="49" charset="2"/>
              </a:rPr>
              <a:t>class</a:t>
            </a:r>
            <a:r>
              <a:rPr lang="en-US" sz="1400" dirty="0">
                <a:latin typeface="monofur for Powerline" panose="020F0409020203020204" pitchFamily="49" charset="2"/>
              </a:rPr>
              <a:t> </a:t>
            </a:r>
            <a:r>
              <a:rPr lang="en-US" sz="1400" dirty="0">
                <a:solidFill>
                  <a:srgbClr val="FFC000"/>
                </a:solidFill>
                <a:latin typeface="monofur for Powerline" panose="020F0409020203020204" pitchFamily="49" charset="2"/>
              </a:rPr>
              <a:t>User</a:t>
            </a:r>
            <a:r>
              <a:rPr lang="en-US" sz="1400" dirty="0">
                <a:latin typeface="monofur for Powerline" panose="020F0409020203020204" pitchFamily="49" charset="2"/>
              </a:rPr>
              <a:t>(</a:t>
            </a:r>
            <a:r>
              <a:rPr lang="en-US" sz="1400" dirty="0" err="1">
                <a:latin typeface="monofur for Powerline" panose="020F0409020203020204" pitchFamily="49" charset="2"/>
              </a:rPr>
              <a:t>HttpLocust</a:t>
            </a:r>
            <a:r>
              <a:rPr lang="en-US" sz="1400" dirty="0">
                <a:latin typeface="monofur for Powerline" panose="020F0409020203020204" pitchFamily="49" charset="2"/>
              </a:rPr>
              <a:t>):</a:t>
            </a:r>
          </a:p>
          <a:p>
            <a:pPr lvl="1"/>
            <a:r>
              <a:rPr lang="en-US" sz="1400" dirty="0" err="1">
                <a:latin typeface="monofur for Powerline" panose="020F0409020203020204" pitchFamily="49" charset="2"/>
              </a:rPr>
              <a:t>task_set</a:t>
            </a:r>
            <a:r>
              <a:rPr lang="en-US" sz="1400" dirty="0">
                <a:latin typeface="monofur for Powerline" panose="020F0409020203020204" pitchFamily="49" charset="2"/>
              </a:rPr>
              <a:t> = </a:t>
            </a:r>
            <a:r>
              <a:rPr lang="en-US" sz="1400" dirty="0" err="1">
                <a:latin typeface="monofur for Powerline" panose="020F0409020203020204" pitchFamily="49" charset="2"/>
              </a:rPr>
              <a:t>UserAction</a:t>
            </a:r>
            <a:endParaRPr lang="en-US" sz="1400" dirty="0">
              <a:latin typeface="monofur for Powerline" panose="020F0409020203020204" pitchFamily="49" charset="2"/>
            </a:endParaRPr>
          </a:p>
          <a:p>
            <a:pPr lvl="1"/>
            <a:r>
              <a:rPr lang="en-US" sz="1400" dirty="0" err="1">
                <a:latin typeface="monofur for Powerline" panose="020F0409020203020204" pitchFamily="49" charset="2"/>
              </a:rPr>
              <a:t>min_wait</a:t>
            </a:r>
            <a:r>
              <a:rPr lang="en-US" sz="1400" dirty="0">
                <a:latin typeface="monofur for Powerline" panose="020F0409020203020204" pitchFamily="49" charset="2"/>
              </a:rPr>
              <a:t> = </a:t>
            </a:r>
            <a:r>
              <a:rPr lang="en-US" sz="1400" dirty="0">
                <a:solidFill>
                  <a:srgbClr val="92D050"/>
                </a:solidFill>
                <a:latin typeface="monofur for Powerline" panose="020F0409020203020204" pitchFamily="49" charset="2"/>
              </a:rPr>
              <a:t>1000</a:t>
            </a:r>
            <a:r>
              <a:rPr lang="en-US" sz="1400" dirty="0">
                <a:latin typeface="monofur for Powerline" panose="020F0409020203020204" pitchFamily="49" charset="2"/>
              </a:rPr>
              <a:t> </a:t>
            </a:r>
            <a:r>
              <a:rPr lang="en-US" sz="1400" dirty="0">
                <a:solidFill>
                  <a:schemeClr val="accent1"/>
                </a:solidFill>
                <a:latin typeface="monofur for Powerline" panose="020F0409020203020204" pitchFamily="49" charset="2"/>
              </a:rPr>
              <a:t># default</a:t>
            </a:r>
          </a:p>
          <a:p>
            <a:pPr lvl="1"/>
            <a:r>
              <a:rPr lang="en-US" sz="1400" dirty="0" err="1">
                <a:latin typeface="monofur for Powerline" panose="020F0409020203020204" pitchFamily="49" charset="2"/>
              </a:rPr>
              <a:t>max_wait</a:t>
            </a:r>
            <a:r>
              <a:rPr lang="en-US" sz="1400" dirty="0">
                <a:latin typeface="monofur for Powerline" panose="020F0409020203020204" pitchFamily="49" charset="2"/>
              </a:rPr>
              <a:t> = </a:t>
            </a:r>
            <a:r>
              <a:rPr lang="en-US" sz="1400" dirty="0">
                <a:solidFill>
                  <a:srgbClr val="92D050"/>
                </a:solidFill>
                <a:latin typeface="monofur for Powerline" panose="020F0409020203020204" pitchFamily="49" charset="2"/>
              </a:rPr>
              <a:t>1000</a:t>
            </a:r>
            <a:r>
              <a:rPr lang="en-US" sz="1400" dirty="0">
                <a:latin typeface="monofur for Powerline" panose="020F0409020203020204" pitchFamily="49" charset="2"/>
              </a:rPr>
              <a:t> </a:t>
            </a:r>
            <a:r>
              <a:rPr lang="en-US" sz="1400" dirty="0">
                <a:solidFill>
                  <a:schemeClr val="accent1"/>
                </a:solidFill>
                <a:latin typeface="monofur for Powerline" panose="020F0409020203020204" pitchFamily="49" charset="2"/>
              </a:rPr>
              <a:t># default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C286A1-4FCB-4143-9D8F-F2FDAC8959A3}"/>
              </a:ext>
            </a:extLst>
          </p:cNvPr>
          <p:cNvSpPr txBox="1"/>
          <p:nvPr/>
        </p:nvSpPr>
        <p:spPr>
          <a:xfrm>
            <a:off x="5791200" y="2163504"/>
            <a:ext cx="43586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ofur for Powerline" panose="020F0409020203020204" pitchFamily="49" charset="2"/>
              </a:rPr>
              <a:t>A </a:t>
            </a:r>
            <a:r>
              <a:rPr lang="en-US" dirty="0" err="1">
                <a:solidFill>
                  <a:srgbClr val="FFC000"/>
                </a:solidFill>
                <a:latin typeface="monofur for Powerline" panose="020F0409020203020204" pitchFamily="49" charset="2"/>
              </a:rPr>
              <a:t>TaskSet</a:t>
            </a:r>
            <a:r>
              <a:rPr lang="en-US" dirty="0">
                <a:latin typeface="monofur for Powerline" panose="020F0409020203020204" pitchFamily="49" charset="2"/>
              </a:rPr>
              <a:t> class can optionally declare an </a:t>
            </a:r>
            <a:r>
              <a:rPr lang="en-US" dirty="0" err="1">
                <a:solidFill>
                  <a:srgbClr val="FFC000"/>
                </a:solidFill>
                <a:latin typeface="monofur for Powerline" panose="020F0409020203020204" pitchFamily="49" charset="2"/>
              </a:rPr>
              <a:t>on_start</a:t>
            </a:r>
            <a:r>
              <a:rPr lang="en-US" dirty="0">
                <a:latin typeface="monofur for Powerline" panose="020F0409020203020204" pitchFamily="49" charset="2"/>
              </a:rPr>
              <a:t> method, </a:t>
            </a:r>
            <a:r>
              <a:rPr lang="en-US" b="1" u="sng" dirty="0">
                <a:latin typeface="monofur for Powerline" panose="020F0409020203020204" pitchFamily="49" charset="2"/>
              </a:rPr>
              <a:t>this method is called before a simulated user executes his/her task(s)</a:t>
            </a:r>
            <a:r>
              <a:rPr lang="en-US" dirty="0">
                <a:latin typeface="monofur for Powerline" panose="020F0409020203020204" pitchFamily="49" charset="2"/>
              </a:rPr>
              <a:t>, a sort of </a:t>
            </a:r>
            <a:r>
              <a:rPr lang="en-US" dirty="0" err="1">
                <a:solidFill>
                  <a:srgbClr val="0070C0"/>
                </a:solidFill>
                <a:latin typeface="monofur for Powerline" panose="020F0409020203020204" pitchFamily="49" charset="2"/>
              </a:rPr>
              <a:t>setUp</a:t>
            </a:r>
            <a:r>
              <a:rPr lang="en-US" dirty="0">
                <a:latin typeface="monofur for Powerline" panose="020F0409020203020204" pitchFamily="49" charset="2"/>
              </a:rPr>
              <a:t> method </a:t>
            </a:r>
            <a:r>
              <a:rPr lang="en-US" b="1" u="sng" dirty="0">
                <a:latin typeface="monofur for Powerline" panose="020F0409020203020204" pitchFamily="49" charset="2"/>
              </a:rPr>
              <a:t>but only called once (when the user is created and about to start his/her tasks)</a:t>
            </a:r>
            <a:r>
              <a:rPr lang="en-US" dirty="0">
                <a:latin typeface="monofur for Powerline" panose="020F0409020203020204" pitchFamily="49" charset="2"/>
              </a:rPr>
              <a:t>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73BEA6-1E7E-6848-90F0-7A46850134AB}"/>
              </a:ext>
            </a:extLst>
          </p:cNvPr>
          <p:cNvSpPr txBox="1"/>
          <p:nvPr/>
        </p:nvSpPr>
        <p:spPr>
          <a:xfrm>
            <a:off x="3944038" y="2679720"/>
            <a:ext cx="12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monofur for Powerline" panose="020F0409020203020204" pitchFamily="49" charset="2"/>
              </a:rPr>
              <a:t>weight</a:t>
            </a:r>
            <a:r>
              <a:rPr lang="en-US" dirty="0">
                <a:latin typeface="monofur for Powerline" panose="020F0409020203020204" pitchFamily="49" charset="2"/>
              </a:rPr>
              <a:t>: execution ratio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268E522F-79D5-EA41-A24F-08A9AF830064}"/>
              </a:ext>
            </a:extLst>
          </p:cNvPr>
          <p:cNvCxnSpPr/>
          <p:nvPr/>
        </p:nvCxnSpPr>
        <p:spPr>
          <a:xfrm>
            <a:off x="2478795" y="2622014"/>
            <a:ext cx="1388125" cy="2423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B56C0A29-D546-AD4D-A494-024D440508A6}"/>
              </a:ext>
            </a:extLst>
          </p:cNvPr>
          <p:cNvCxnSpPr/>
          <p:nvPr/>
        </p:nvCxnSpPr>
        <p:spPr>
          <a:xfrm flipV="1">
            <a:off x="2478795" y="2864386"/>
            <a:ext cx="1388125" cy="6279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10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D2F0A0-73DE-F348-B296-05FB638D7453}"/>
              </a:ext>
            </a:extLst>
          </p:cNvPr>
          <p:cNvSpPr txBox="1"/>
          <p:nvPr/>
        </p:nvSpPr>
        <p:spPr>
          <a:xfrm>
            <a:off x="1112520" y="548640"/>
            <a:ext cx="9311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onofur for Powerline" panose="020F0409020203020204" pitchFamily="49" charset="2"/>
              </a:rPr>
              <a:t>How to…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9485A1-4C32-C349-B1EB-16423E319DD3}"/>
              </a:ext>
            </a:extLst>
          </p:cNvPr>
          <p:cNvSpPr txBox="1"/>
          <p:nvPr/>
        </p:nvSpPr>
        <p:spPr>
          <a:xfrm>
            <a:off x="1112520" y="4450080"/>
            <a:ext cx="920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monofur for Powerline" panose="020F0409020203020204" pitchFamily="49" charset="2"/>
              </a:rPr>
              <a:t>locust</a:t>
            </a:r>
            <a:r>
              <a:rPr lang="en-US" dirty="0">
                <a:latin typeface="monofur for Powerline" panose="020F0409020203020204" pitchFamily="49" charset="2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onofur for Powerline" panose="020F0409020203020204" pitchFamily="49" charset="2"/>
              </a:rPr>
              <a:t>-f</a:t>
            </a:r>
            <a:r>
              <a:rPr lang="en-US" dirty="0">
                <a:latin typeface="monofur for Powerline" panose="020F0409020203020204" pitchFamily="49" charset="2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monofur for Powerline" panose="020F0409020203020204" pitchFamily="49" charset="2"/>
              </a:rPr>
              <a:t>app.py</a:t>
            </a:r>
            <a:r>
              <a:rPr lang="en-US" dirty="0">
                <a:solidFill>
                  <a:srgbClr val="00B050"/>
                </a:solidFill>
                <a:latin typeface="monofur for Powerline" panose="020F0409020203020204" pitchFamily="49" charset="2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onofur for Powerline" panose="020F0409020203020204" pitchFamily="49" charset="2"/>
              </a:rPr>
              <a:t>--host</a:t>
            </a:r>
            <a:r>
              <a:rPr lang="en-US" dirty="0">
                <a:latin typeface="monofur for Powerline" panose="020F0409020203020204" pitchFamily="49" charset="2"/>
              </a:rPr>
              <a:t>=</a:t>
            </a:r>
            <a:r>
              <a:rPr lang="en-US" dirty="0">
                <a:solidFill>
                  <a:srgbClr val="0070C0"/>
                </a:solidFill>
                <a:latin typeface="monofur for Powerline" panose="020F0409020203020204" pitchFamily="49" charset="2"/>
              </a:rPr>
              <a:t>http://0.0.0.0:9300</a:t>
            </a:r>
            <a:r>
              <a:rPr lang="en-US" dirty="0">
                <a:latin typeface="monofur for Powerline" panose="020F0409020203020204" pitchFamily="49" charset="2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onofur for Powerline" panose="020F0409020203020204" pitchFamily="49" charset="2"/>
              </a:rPr>
              <a:t>--no-web</a:t>
            </a:r>
            <a:r>
              <a:rPr lang="en-US" dirty="0">
                <a:latin typeface="monofur for Powerline" panose="020F0409020203020204" pitchFamily="49" charset="2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onofur for Powerline" panose="020F0409020203020204" pitchFamily="49" charset="2"/>
              </a:rPr>
              <a:t>-c</a:t>
            </a:r>
            <a:r>
              <a:rPr lang="en-US" dirty="0">
                <a:latin typeface="monofur for Powerline" panose="020F0409020203020204" pitchFamily="49" charset="2"/>
              </a:rPr>
              <a:t> </a:t>
            </a:r>
            <a:r>
              <a:rPr lang="en-US" dirty="0">
                <a:solidFill>
                  <a:srgbClr val="00B0F0"/>
                </a:solidFill>
                <a:latin typeface="monofur for Powerline" panose="020F0409020203020204" pitchFamily="49" charset="2"/>
              </a:rPr>
              <a:t>100</a:t>
            </a:r>
            <a:r>
              <a:rPr lang="en-US" dirty="0">
                <a:latin typeface="monofur for Powerline" panose="020F0409020203020204" pitchFamily="49" charset="2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onofur for Powerline" panose="020F0409020203020204" pitchFamily="49" charset="2"/>
              </a:rPr>
              <a:t>-r</a:t>
            </a:r>
            <a:r>
              <a:rPr lang="en-US" dirty="0">
                <a:latin typeface="monofur for Powerline" panose="020F0409020203020204" pitchFamily="49" charset="2"/>
              </a:rPr>
              <a:t> </a:t>
            </a:r>
            <a:r>
              <a:rPr lang="en-US" dirty="0">
                <a:solidFill>
                  <a:srgbClr val="00B0F0"/>
                </a:solidFill>
                <a:latin typeface="monofur for Powerline" panose="020F0409020203020204" pitchFamily="49" charset="2"/>
              </a:rPr>
              <a:t>50</a:t>
            </a:r>
            <a:r>
              <a:rPr lang="en-US" dirty="0">
                <a:latin typeface="monofur for Powerline" panose="020F0409020203020204" pitchFamily="49" charset="2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onofur for Powerline" panose="020F0409020203020204" pitchFamily="49" charset="2"/>
              </a:rPr>
              <a:t>-t</a:t>
            </a:r>
            <a:r>
              <a:rPr lang="en-US" dirty="0">
                <a:latin typeface="monofur for Powerline" panose="020F0409020203020204" pitchFamily="49" charset="2"/>
              </a:rPr>
              <a:t> </a:t>
            </a:r>
            <a:r>
              <a:rPr lang="en-US" dirty="0">
                <a:solidFill>
                  <a:srgbClr val="00B0F0"/>
                </a:solidFill>
                <a:latin typeface="monofur for Powerline" panose="020F0409020203020204" pitchFamily="49" charset="2"/>
              </a:rPr>
              <a:t>30s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13332-EE91-EA4F-8833-79A810175EC1}"/>
              </a:ext>
            </a:extLst>
          </p:cNvPr>
          <p:cNvSpPr txBox="1"/>
          <p:nvPr/>
        </p:nvSpPr>
        <p:spPr>
          <a:xfrm>
            <a:off x="1112520" y="2442672"/>
            <a:ext cx="859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monofur for Powerline" panose="020F0409020203020204" pitchFamily="49" charset="2"/>
              </a:rPr>
              <a:t>locust</a:t>
            </a:r>
            <a:r>
              <a:rPr lang="en-US" dirty="0">
                <a:latin typeface="monofur for Powerline" panose="020F0409020203020204" pitchFamily="49" charset="2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onofur for Powerline" panose="020F0409020203020204" pitchFamily="49" charset="2"/>
              </a:rPr>
              <a:t>-f</a:t>
            </a:r>
            <a:r>
              <a:rPr lang="en-US" dirty="0">
                <a:latin typeface="monofur for Powerline" panose="020F0409020203020204" pitchFamily="49" charset="2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monofur for Powerline" panose="020F0409020203020204" pitchFamily="49" charset="2"/>
              </a:rPr>
              <a:t>app.py</a:t>
            </a:r>
            <a:r>
              <a:rPr lang="en-US" dirty="0">
                <a:latin typeface="monofur for Powerline" panose="020F0409020203020204" pitchFamily="49" charset="2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onofur for Powerline" panose="020F0409020203020204" pitchFamily="49" charset="2"/>
              </a:rPr>
              <a:t>--host</a:t>
            </a:r>
            <a:r>
              <a:rPr lang="en-US" dirty="0">
                <a:latin typeface="monofur for Powerline" panose="020F0409020203020204" pitchFamily="49" charset="2"/>
              </a:rPr>
              <a:t>=</a:t>
            </a:r>
            <a:r>
              <a:rPr lang="en-US" dirty="0">
                <a:solidFill>
                  <a:srgbClr val="0070C0"/>
                </a:solidFill>
                <a:latin typeface="monofur for Powerline" panose="020F0409020203020204" pitchFamily="49" charset="2"/>
              </a:rPr>
              <a:t>http://0.0.0.0:9300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061B6F-D975-8C4B-867D-DD27DF8ACF75}"/>
              </a:ext>
            </a:extLst>
          </p:cNvPr>
          <p:cNvSpPr txBox="1"/>
          <p:nvPr/>
        </p:nvSpPr>
        <p:spPr>
          <a:xfrm>
            <a:off x="1112520" y="2026028"/>
            <a:ext cx="465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ofur for Powerline" panose="020F0409020203020204" pitchFamily="49" charset="2"/>
              </a:rPr>
              <a:t>Web: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2579DB-AC2F-2E44-8E6B-B316741A1B6C}"/>
              </a:ext>
            </a:extLst>
          </p:cNvPr>
          <p:cNvSpPr txBox="1"/>
          <p:nvPr/>
        </p:nvSpPr>
        <p:spPr>
          <a:xfrm>
            <a:off x="1112520" y="3930581"/>
            <a:ext cx="31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ofur for Powerline" panose="020F0409020203020204" pitchFamily="49" charset="2"/>
              </a:rPr>
              <a:t>No-web/CLI:</a:t>
            </a:r>
          </a:p>
        </p:txBody>
      </p:sp>
    </p:spTree>
    <p:extLst>
      <p:ext uri="{BB962C8B-B14F-4D97-AF65-F5344CB8AC3E}">
        <p14:creationId xmlns:p14="http://schemas.microsoft.com/office/powerpoint/2010/main" val="30890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2477A3-3240-3C48-8AB2-08ADC4108AD3}"/>
              </a:ext>
            </a:extLst>
          </p:cNvPr>
          <p:cNvSpPr txBox="1"/>
          <p:nvPr/>
        </p:nvSpPr>
        <p:spPr>
          <a:xfrm>
            <a:off x="944880" y="594360"/>
            <a:ext cx="8366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onofur for Powerline" panose="020F0409020203020204" pitchFamily="49" charset="2"/>
              </a:rPr>
              <a:t>Useful links..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C1572E-F005-EA40-A9D7-9EAE2FEDD228}"/>
              </a:ext>
            </a:extLst>
          </p:cNvPr>
          <p:cNvSpPr txBox="1"/>
          <p:nvPr/>
        </p:nvSpPr>
        <p:spPr>
          <a:xfrm>
            <a:off x="944880" y="1432560"/>
            <a:ext cx="909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monofur for Powerline" panose="020F0409020203020204" pitchFamily="49" charset="2"/>
                <a:hlinkClick r:id="rId2"/>
              </a:rPr>
              <a:t>Official Locust i/o Documentation</a:t>
            </a:r>
            <a:endParaRPr lang="en-US" dirty="0">
              <a:latin typeface="monofur for Powerline" panose="020F0409020203020204" pitchFamily="49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monofur for Powerline" panose="020F0409020203020204" pitchFamily="49" charset="2"/>
              </a:rPr>
              <a:t>Using Locust with </a:t>
            </a:r>
            <a:r>
              <a:rPr lang="en-US" dirty="0">
                <a:latin typeface="monofur for Powerline" panose="020F0409020203020204" pitchFamily="49" charset="2"/>
                <a:hlinkClick r:id="rId3"/>
              </a:rPr>
              <a:t>Taurus</a:t>
            </a:r>
            <a:endParaRPr lang="en-US" dirty="0">
              <a:latin typeface="monofur for Powerline" panose="020F0409020203020204" pitchFamily="49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B7ABA-22BD-1649-B14B-27EEE135DFFD}"/>
              </a:ext>
            </a:extLst>
          </p:cNvPr>
          <p:cNvSpPr txBox="1"/>
          <p:nvPr/>
        </p:nvSpPr>
        <p:spPr>
          <a:xfrm>
            <a:off x="6149340" y="4130040"/>
            <a:ext cx="4640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B0F0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53835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{B2EB9DA6-2599-874F-A1EC-7320B086E5DA}tf10001072</Template>
  <TotalTime>228</TotalTime>
  <Words>314</Words>
  <Application>Microsoft Macintosh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Franklin Gothic Book</vt:lpstr>
      <vt:lpstr>monofur for Powerline</vt:lpstr>
      <vt:lpstr>Shree Devanagari 714</vt:lpstr>
      <vt:lpstr>Crop</vt:lpstr>
      <vt:lpstr>Gentle Intro to Locust i/o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Gentle Intro to Locust io</dc:title>
  <dc:creator>Clovis Mugaruka</dc:creator>
  <cp:lastModifiedBy>Clovis Mugaruka</cp:lastModifiedBy>
  <cp:revision>23</cp:revision>
  <dcterms:created xsi:type="dcterms:W3CDTF">2018-05-23T05:31:28Z</dcterms:created>
  <dcterms:modified xsi:type="dcterms:W3CDTF">2018-09-27T08:24:07Z</dcterms:modified>
</cp:coreProperties>
</file>