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7" r:id="rId6"/>
    <p:sldId id="260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0E6F9-880D-4A7D-8E83-5DF984D185F2}" v="78" dt="2021-05-10T23:11:28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979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gene" userId="5e3c7035883f51fd" providerId="LiveId" clId="{CC90E6F9-880D-4A7D-8E83-5DF984D185F2}"/>
    <pc:docChg chg="undo custSel delSld modSld">
      <pc:chgData name="Eugene" userId="5e3c7035883f51fd" providerId="LiveId" clId="{CC90E6F9-880D-4A7D-8E83-5DF984D185F2}" dt="2021-05-10T23:20:58.726" v="686" actId="14100"/>
      <pc:docMkLst>
        <pc:docMk/>
      </pc:docMkLst>
      <pc:sldChg chg="addSp modSp mod">
        <pc:chgData name="Eugene" userId="5e3c7035883f51fd" providerId="LiveId" clId="{CC90E6F9-880D-4A7D-8E83-5DF984D185F2}" dt="2021-05-10T23:14:06.735" v="670" actId="404"/>
        <pc:sldMkLst>
          <pc:docMk/>
          <pc:sldMk cId="852630512" sldId="257"/>
        </pc:sldMkLst>
        <pc:spChg chg="mod">
          <ac:chgData name="Eugene" userId="5e3c7035883f51fd" providerId="LiveId" clId="{CC90E6F9-880D-4A7D-8E83-5DF984D185F2}" dt="2021-05-10T23:14:06.735" v="670" actId="404"/>
          <ac:spMkLst>
            <pc:docMk/>
            <pc:sldMk cId="852630512" sldId="257"/>
            <ac:spMk id="2" creationId="{FC3554D9-E7D3-467C-8EDD-538AD52C0E37}"/>
          </ac:spMkLst>
        </pc:spChg>
        <pc:spChg chg="mod">
          <ac:chgData name="Eugene" userId="5e3c7035883f51fd" providerId="LiveId" clId="{CC90E6F9-880D-4A7D-8E83-5DF984D185F2}" dt="2021-05-10T22:57:55.392" v="419" actId="1076"/>
          <ac:spMkLst>
            <pc:docMk/>
            <pc:sldMk cId="852630512" sldId="257"/>
            <ac:spMk id="3" creationId="{A0B4C57D-C7DF-4338-9497-3C2C1719B8AD}"/>
          </ac:spMkLst>
        </pc:spChg>
        <pc:spChg chg="mod">
          <ac:chgData name="Eugene" userId="5e3c7035883f51fd" providerId="LiveId" clId="{CC90E6F9-880D-4A7D-8E83-5DF984D185F2}" dt="2021-05-10T22:56:22.189" v="389" actId="1076"/>
          <ac:spMkLst>
            <pc:docMk/>
            <pc:sldMk cId="852630512" sldId="257"/>
            <ac:spMk id="9" creationId="{BD6BD600-250F-46A4-A5F4-944F986C24CF}"/>
          </ac:spMkLst>
        </pc:spChg>
        <pc:spChg chg="mod">
          <ac:chgData name="Eugene" userId="5e3c7035883f51fd" providerId="LiveId" clId="{CC90E6F9-880D-4A7D-8E83-5DF984D185F2}" dt="2021-05-10T22:56:33.363" v="391" actId="1076"/>
          <ac:spMkLst>
            <pc:docMk/>
            <pc:sldMk cId="852630512" sldId="257"/>
            <ac:spMk id="10" creationId="{48D909B7-404B-40B4-AD53-0B0E68D90458}"/>
          </ac:spMkLst>
        </pc:spChg>
        <pc:graphicFrameChg chg="mod modGraphic">
          <ac:chgData name="Eugene" userId="5e3c7035883f51fd" providerId="LiveId" clId="{CC90E6F9-880D-4A7D-8E83-5DF984D185F2}" dt="2021-05-10T22:57:22.189" v="411" actId="14734"/>
          <ac:graphicFrameMkLst>
            <pc:docMk/>
            <pc:sldMk cId="852630512" sldId="257"/>
            <ac:graphicFrameMk id="5" creationId="{30E693DD-1451-436A-8D88-D08C001DAD8C}"/>
          </ac:graphicFrameMkLst>
        </pc:graphicFrameChg>
        <pc:picChg chg="mod">
          <ac:chgData name="Eugene" userId="5e3c7035883f51fd" providerId="LiveId" clId="{CC90E6F9-880D-4A7D-8E83-5DF984D185F2}" dt="2021-05-10T22:56:12.942" v="388" actId="1076"/>
          <ac:picMkLst>
            <pc:docMk/>
            <pc:sldMk cId="852630512" sldId="257"/>
            <ac:picMk id="6" creationId="{D2E4E141-175F-4860-92A1-9E0CF3BE1E1F}"/>
          </ac:picMkLst>
        </pc:picChg>
        <pc:picChg chg="mod">
          <ac:chgData name="Eugene" userId="5e3c7035883f51fd" providerId="LiveId" clId="{CC90E6F9-880D-4A7D-8E83-5DF984D185F2}" dt="2021-05-10T22:56:26.526" v="390" actId="1076"/>
          <ac:picMkLst>
            <pc:docMk/>
            <pc:sldMk cId="852630512" sldId="257"/>
            <ac:picMk id="7" creationId="{C4F269F9-4904-468E-ABF0-DEC60176F176}"/>
          </ac:picMkLst>
        </pc:picChg>
        <pc:picChg chg="add mod modCrop">
          <ac:chgData name="Eugene" userId="5e3c7035883f51fd" providerId="LiveId" clId="{CC90E6F9-880D-4A7D-8E83-5DF984D185F2}" dt="2021-05-10T22:58:24.580" v="422" actId="1076"/>
          <ac:picMkLst>
            <pc:docMk/>
            <pc:sldMk cId="852630512" sldId="257"/>
            <ac:picMk id="11" creationId="{202BECE7-70BE-4E8E-85BC-3B00ECCA5127}"/>
          </ac:picMkLst>
        </pc:picChg>
      </pc:sldChg>
      <pc:sldChg chg="addSp modSp mod">
        <pc:chgData name="Eugene" userId="5e3c7035883f51fd" providerId="LiveId" clId="{CC90E6F9-880D-4A7D-8E83-5DF984D185F2}" dt="2021-05-10T23:14:17.168" v="672" actId="404"/>
        <pc:sldMkLst>
          <pc:docMk/>
          <pc:sldMk cId="1952895867" sldId="258"/>
        </pc:sldMkLst>
        <pc:spChg chg="mod">
          <ac:chgData name="Eugene" userId="5e3c7035883f51fd" providerId="LiveId" clId="{CC90E6F9-880D-4A7D-8E83-5DF984D185F2}" dt="2021-05-10T23:14:17.168" v="672" actId="404"/>
          <ac:spMkLst>
            <pc:docMk/>
            <pc:sldMk cId="1952895867" sldId="258"/>
            <ac:spMk id="2" creationId="{FC3554D9-E7D3-467C-8EDD-538AD52C0E37}"/>
          </ac:spMkLst>
        </pc:spChg>
        <pc:spChg chg="add mod">
          <ac:chgData name="Eugene" userId="5e3c7035883f51fd" providerId="LiveId" clId="{CC90E6F9-880D-4A7D-8E83-5DF984D185F2}" dt="2021-05-10T23:01:07.419" v="466" actId="1076"/>
          <ac:spMkLst>
            <pc:docMk/>
            <pc:sldMk cId="1952895867" sldId="258"/>
            <ac:spMk id="3" creationId="{12E8D423-F4A7-40F4-B219-8AC360D8DBC3}"/>
          </ac:spMkLst>
        </pc:spChg>
        <pc:spChg chg="mod">
          <ac:chgData name="Eugene" userId="5e3c7035883f51fd" providerId="LiveId" clId="{CC90E6F9-880D-4A7D-8E83-5DF984D185F2}" dt="2021-05-10T23:01:24.284" v="469" actId="1076"/>
          <ac:spMkLst>
            <pc:docMk/>
            <pc:sldMk cId="1952895867" sldId="258"/>
            <ac:spMk id="14" creationId="{8BEB92AA-8D80-472F-868D-483519877A3D}"/>
          </ac:spMkLst>
        </pc:spChg>
        <pc:spChg chg="mod">
          <ac:chgData name="Eugene" userId="5e3c7035883f51fd" providerId="LiveId" clId="{CC90E6F9-880D-4A7D-8E83-5DF984D185F2}" dt="2021-05-10T23:01:28.940" v="470" actId="2711"/>
          <ac:spMkLst>
            <pc:docMk/>
            <pc:sldMk cId="1952895867" sldId="258"/>
            <ac:spMk id="15" creationId="{20C071F0-6125-430A-B0E1-9675FEAA59C2}"/>
          </ac:spMkLst>
        </pc:spChg>
        <pc:spChg chg="mod">
          <ac:chgData name="Eugene" userId="5e3c7035883f51fd" providerId="LiveId" clId="{CC90E6F9-880D-4A7D-8E83-5DF984D185F2}" dt="2021-05-10T23:01:47.853" v="477" actId="1076"/>
          <ac:spMkLst>
            <pc:docMk/>
            <pc:sldMk cId="1952895867" sldId="258"/>
            <ac:spMk id="16" creationId="{1218FF3A-4C3A-47CA-B70F-CBB4507ABDED}"/>
          </ac:spMkLst>
        </pc:spChg>
        <pc:spChg chg="mod">
          <ac:chgData name="Eugene" userId="5e3c7035883f51fd" providerId="LiveId" clId="{CC90E6F9-880D-4A7D-8E83-5DF984D185F2}" dt="2021-05-10T23:02:01.264" v="480" actId="1076"/>
          <ac:spMkLst>
            <pc:docMk/>
            <pc:sldMk cId="1952895867" sldId="258"/>
            <ac:spMk id="17" creationId="{65E64509-19DD-47B8-8674-CB725F49DC1C}"/>
          </ac:spMkLst>
        </pc:spChg>
      </pc:sldChg>
      <pc:sldChg chg="del">
        <pc:chgData name="Eugene" userId="5e3c7035883f51fd" providerId="LiveId" clId="{CC90E6F9-880D-4A7D-8E83-5DF984D185F2}" dt="2021-05-10T22:58:34.371" v="423" actId="47"/>
        <pc:sldMkLst>
          <pc:docMk/>
          <pc:sldMk cId="1746444091" sldId="259"/>
        </pc:sldMkLst>
      </pc:sldChg>
      <pc:sldChg chg="addSp modSp mod">
        <pc:chgData name="Eugene" userId="5e3c7035883f51fd" providerId="LiveId" clId="{CC90E6F9-880D-4A7D-8E83-5DF984D185F2}" dt="2021-05-10T23:14:42.643" v="676" actId="14100"/>
        <pc:sldMkLst>
          <pc:docMk/>
          <pc:sldMk cId="3406344997" sldId="260"/>
        </pc:sldMkLst>
        <pc:spChg chg="mod">
          <ac:chgData name="Eugene" userId="5e3c7035883f51fd" providerId="LiveId" clId="{CC90E6F9-880D-4A7D-8E83-5DF984D185F2}" dt="2021-05-10T23:14:42.643" v="676" actId="14100"/>
          <ac:spMkLst>
            <pc:docMk/>
            <pc:sldMk cId="3406344997" sldId="260"/>
            <ac:spMk id="2" creationId="{FF733B0D-35E6-4E0A-8787-AE881D180C35}"/>
          </ac:spMkLst>
        </pc:spChg>
        <pc:spChg chg="add mod">
          <ac:chgData name="Eugene" userId="5e3c7035883f51fd" providerId="LiveId" clId="{CC90E6F9-880D-4A7D-8E83-5DF984D185F2}" dt="2021-05-10T23:11:55.598" v="653" actId="1076"/>
          <ac:spMkLst>
            <pc:docMk/>
            <pc:sldMk cId="3406344997" sldId="260"/>
            <ac:spMk id="3" creationId="{8F966E49-29AA-4BD0-9585-D6446511556A}"/>
          </ac:spMkLst>
        </pc:spChg>
      </pc:sldChg>
      <pc:sldChg chg="addSp modSp mod">
        <pc:chgData name="Eugene" userId="5e3c7035883f51fd" providerId="LiveId" clId="{CC90E6F9-880D-4A7D-8E83-5DF984D185F2}" dt="2021-05-10T23:09:59.054" v="607" actId="1076"/>
        <pc:sldMkLst>
          <pc:docMk/>
          <pc:sldMk cId="4004890621" sldId="261"/>
        </pc:sldMkLst>
        <pc:spChg chg="mod">
          <ac:chgData name="Eugene" userId="5e3c7035883f51fd" providerId="LiveId" clId="{CC90E6F9-880D-4A7D-8E83-5DF984D185F2}" dt="2021-05-10T23:02:47.676" v="503" actId="20577"/>
          <ac:spMkLst>
            <pc:docMk/>
            <pc:sldMk cId="4004890621" sldId="261"/>
            <ac:spMk id="2" creationId="{5C900487-A8FA-4394-BD12-D86533486DBF}"/>
          </ac:spMkLst>
        </pc:spChg>
        <pc:picChg chg="mod modCrop">
          <ac:chgData name="Eugene" userId="5e3c7035883f51fd" providerId="LiveId" clId="{CC90E6F9-880D-4A7D-8E83-5DF984D185F2}" dt="2021-05-10T23:05:32.796" v="534" actId="1076"/>
          <ac:picMkLst>
            <pc:docMk/>
            <pc:sldMk cId="4004890621" sldId="261"/>
            <ac:picMk id="4" creationId="{21F8A4FD-721A-4BB0-BD54-A55CB35F99B3}"/>
          </ac:picMkLst>
        </pc:picChg>
        <pc:picChg chg="mod">
          <ac:chgData name="Eugene" userId="5e3c7035883f51fd" providerId="LiveId" clId="{CC90E6F9-880D-4A7D-8E83-5DF984D185F2}" dt="2021-05-10T23:04:19.484" v="520" actId="1076"/>
          <ac:picMkLst>
            <pc:docMk/>
            <pc:sldMk cId="4004890621" sldId="261"/>
            <ac:picMk id="5" creationId="{08F8AF96-67F5-425C-9794-3FCFC58757A4}"/>
          </ac:picMkLst>
        </pc:picChg>
        <pc:picChg chg="mod">
          <ac:chgData name="Eugene" userId="5e3c7035883f51fd" providerId="LiveId" clId="{CC90E6F9-880D-4A7D-8E83-5DF984D185F2}" dt="2021-05-10T23:04:14.988" v="519" actId="1076"/>
          <ac:picMkLst>
            <pc:docMk/>
            <pc:sldMk cId="4004890621" sldId="261"/>
            <ac:picMk id="7" creationId="{3A6889E5-D4B5-4E29-80F5-CCB54AB7A0A5}"/>
          </ac:picMkLst>
        </pc:picChg>
        <pc:picChg chg="add mod">
          <ac:chgData name="Eugene" userId="5e3c7035883f51fd" providerId="LiveId" clId="{CC90E6F9-880D-4A7D-8E83-5DF984D185F2}" dt="2021-05-10T23:08:42.942" v="597" actId="1076"/>
          <ac:picMkLst>
            <pc:docMk/>
            <pc:sldMk cId="4004890621" sldId="261"/>
            <ac:picMk id="8" creationId="{4A7A3AED-16FD-4CAC-B935-9E760BC51EE0}"/>
          </ac:picMkLst>
        </pc:picChg>
        <pc:picChg chg="mod modCrop">
          <ac:chgData name="Eugene" userId="5e3c7035883f51fd" providerId="LiveId" clId="{CC90E6F9-880D-4A7D-8E83-5DF984D185F2}" dt="2021-05-10T23:05:42.024" v="536" actId="1076"/>
          <ac:picMkLst>
            <pc:docMk/>
            <pc:sldMk cId="4004890621" sldId="261"/>
            <ac:picMk id="9" creationId="{A3D16156-E1CB-458E-ACA5-D6C1203161A2}"/>
          </ac:picMkLst>
        </pc:picChg>
        <pc:picChg chg="add mod">
          <ac:chgData name="Eugene" userId="5e3c7035883f51fd" providerId="LiveId" clId="{CC90E6F9-880D-4A7D-8E83-5DF984D185F2}" dt="2021-05-10T23:08:11.224" v="577" actId="1038"/>
          <ac:picMkLst>
            <pc:docMk/>
            <pc:sldMk cId="4004890621" sldId="261"/>
            <ac:picMk id="10" creationId="{5E0CE72D-75B9-44A5-A104-82FBFD0374F9}"/>
          </ac:picMkLst>
        </pc:picChg>
        <pc:picChg chg="add mod">
          <ac:chgData name="Eugene" userId="5e3c7035883f51fd" providerId="LiveId" clId="{CC90E6F9-880D-4A7D-8E83-5DF984D185F2}" dt="2021-05-10T23:07:32.331" v="558" actId="1076"/>
          <ac:picMkLst>
            <pc:docMk/>
            <pc:sldMk cId="4004890621" sldId="261"/>
            <ac:picMk id="11" creationId="{BBB5ED9B-5A62-4D2B-AEFB-BBCA656412C8}"/>
          </ac:picMkLst>
        </pc:picChg>
        <pc:picChg chg="add mod">
          <ac:chgData name="Eugene" userId="5e3c7035883f51fd" providerId="LiveId" clId="{CC90E6F9-880D-4A7D-8E83-5DF984D185F2}" dt="2021-05-10T23:08:37.754" v="596" actId="1036"/>
          <ac:picMkLst>
            <pc:docMk/>
            <pc:sldMk cId="4004890621" sldId="261"/>
            <ac:picMk id="12" creationId="{CA1AF275-9009-4D4E-86A2-7F7B955CC38E}"/>
          </ac:picMkLst>
        </pc:picChg>
        <pc:picChg chg="add mod">
          <ac:chgData name="Eugene" userId="5e3c7035883f51fd" providerId="LiveId" clId="{CC90E6F9-880D-4A7D-8E83-5DF984D185F2}" dt="2021-05-10T23:09:59.054" v="607" actId="1076"/>
          <ac:picMkLst>
            <pc:docMk/>
            <pc:sldMk cId="4004890621" sldId="261"/>
            <ac:picMk id="13" creationId="{FA552C16-BEDD-423E-A558-07DC7AF77AF1}"/>
          </ac:picMkLst>
        </pc:picChg>
      </pc:sldChg>
      <pc:sldChg chg="modSp del">
        <pc:chgData name="Eugene" userId="5e3c7035883f51fd" providerId="LiveId" clId="{CC90E6F9-880D-4A7D-8E83-5DF984D185F2}" dt="2021-05-10T23:10:22.773" v="608" actId="47"/>
        <pc:sldMkLst>
          <pc:docMk/>
          <pc:sldMk cId="1514261214" sldId="262"/>
        </pc:sldMkLst>
        <pc:picChg chg="mod">
          <ac:chgData name="Eugene" userId="5e3c7035883f51fd" providerId="LiveId" clId="{CC90E6F9-880D-4A7D-8E83-5DF984D185F2}" dt="2021-05-10T23:09:31.832" v="599" actId="732"/>
          <ac:picMkLst>
            <pc:docMk/>
            <pc:sldMk cId="1514261214" sldId="262"/>
            <ac:picMk id="2050" creationId="{F5A3638A-3C51-485D-B633-BD5FA91898CA}"/>
          </ac:picMkLst>
        </pc:picChg>
      </pc:sldChg>
      <pc:sldChg chg="del">
        <pc:chgData name="Eugene" userId="5e3c7035883f51fd" providerId="LiveId" clId="{CC90E6F9-880D-4A7D-8E83-5DF984D185F2}" dt="2021-05-10T23:02:20.388" v="481" actId="47"/>
        <pc:sldMkLst>
          <pc:docMk/>
          <pc:sldMk cId="4047082427" sldId="264"/>
        </pc:sldMkLst>
      </pc:sldChg>
      <pc:sldChg chg="modSp mod">
        <pc:chgData name="Eugene" userId="5e3c7035883f51fd" providerId="LiveId" clId="{CC90E6F9-880D-4A7D-8E83-5DF984D185F2}" dt="2021-05-10T23:20:58.726" v="686" actId="14100"/>
        <pc:sldMkLst>
          <pc:docMk/>
          <pc:sldMk cId="2599800758" sldId="265"/>
        </pc:sldMkLst>
        <pc:spChg chg="mod">
          <ac:chgData name="Eugene" userId="5e3c7035883f51fd" providerId="LiveId" clId="{CC90E6F9-880D-4A7D-8E83-5DF984D185F2}" dt="2021-05-10T23:20:58.726" v="686" actId="14100"/>
          <ac:spMkLst>
            <pc:docMk/>
            <pc:sldMk cId="2599800758" sldId="265"/>
            <ac:spMk id="2" creationId="{E5969F91-8E9F-4D79-89A1-C818177D2953}"/>
          </ac:spMkLst>
        </pc:spChg>
      </pc:sldChg>
      <pc:sldChg chg="modSp mod">
        <pc:chgData name="Eugene" userId="5e3c7035883f51fd" providerId="LiveId" clId="{CC90E6F9-880D-4A7D-8E83-5DF984D185F2}" dt="2021-05-10T23:14:28.586" v="673" actId="14100"/>
        <pc:sldMkLst>
          <pc:docMk/>
          <pc:sldMk cId="1640061921" sldId="267"/>
        </pc:sldMkLst>
        <pc:spChg chg="mod">
          <ac:chgData name="Eugene" userId="5e3c7035883f51fd" providerId="LiveId" clId="{CC90E6F9-880D-4A7D-8E83-5DF984D185F2}" dt="2021-05-10T23:14:28.586" v="673" actId="14100"/>
          <ac:spMkLst>
            <pc:docMk/>
            <pc:sldMk cId="1640061921" sldId="267"/>
            <ac:spMk id="2" creationId="{FF733B0D-35E6-4E0A-8787-AE881D180C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5D8F1-C6A4-4B28-B68F-11BBCC9C131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ACC64-B034-4DFF-94A8-CF6E43A4C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79E3-A928-4408-9EA5-1E100736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682A6-C89A-4A42-8A0C-A8B7CF00D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8F569-D794-41C7-97C8-192E7C25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7997-699B-4645-88FC-38288B14E547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A446-9DCD-406E-AE9E-6E3307F2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6916-DEC9-480A-9A06-43EAEE93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7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49C4-6745-4723-AA68-6E9FA06A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749AD-7F8F-4606-80D2-16182DF65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F09D3-3A6F-4C35-A62C-C341666A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7205-C5C8-4884-963D-016EAFDD5E3B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FF188-2A36-494D-9299-D9AF2521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6410-C807-4ACC-A68E-00C597D1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D6C74-8B7A-4A02-94F9-6D70D0A7E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D3340-677B-4542-B970-1BE7F78AE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F19A7-B209-45F2-B360-58260CE0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2A3B-9A8E-4BB9-A369-C236DAE4643D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E1E3-DF28-4207-AD75-5A9EC89C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4677-DDCC-40C7-AAE9-1E05B88B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1038-A435-476A-8A45-E9130761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ECF1-ED2A-4642-B90C-4C536F903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5972-37D5-43DD-8FE4-6129CA3B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C607-BCE3-4A3F-ABDE-5BD488D6F4C0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42877-DBFC-4842-B1DC-40159CC1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EA51-30F7-4A22-BD0C-34C3C8D8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9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7056-57AC-4162-943E-6AB8ACAA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9F9D7-FDF4-43FC-83A6-273003324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552D5-2645-4305-85C9-26FFE281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DDC5-C506-41FF-97C4-D4BA95C6CCDB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D4D7D-1362-46B4-A22A-0045EBA7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E8565-67E6-41E0-8EDD-5EB69F5A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4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4B85-F54E-40EA-B29D-DD0479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D82C-3514-4CA2-8EE5-AB9C1055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D0158-771F-4422-8873-A04A5A59D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D2E0C-61AD-49DF-A8F9-BFAE7974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2DAE-FAFB-4444-A706-89CCC8860000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FFEF2-7FCE-4A7F-9EFD-7A6B83AD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D6A32-1795-498E-827B-1FB6750B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C3D3-6D4F-40ED-8441-6A857963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12D4-1B3D-4933-A21A-C5ECBCA84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361A6-D68A-4A44-B76A-7FC9B8462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65C43-9FC6-41CB-AB89-4F41C1F8E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1E6D4-DBCE-43D3-907D-4AB7A0DD0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B8CDF-6308-4222-A5AD-EDA45C21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E185-1D9A-47B2-9877-F8BA95125826}" type="datetime1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2838D-440D-4970-B534-724462B3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77337-58BC-4C5A-97A8-477E7EAF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95AA-6BD3-42E9-BFC4-81CCAE13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A79C1-9376-4E75-AF2C-372147DB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F1FD-C97C-4F6F-A07F-7120D287AC04}" type="datetime1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41FC6-58B4-4074-86FE-C6CC315A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BFDD1-C5D8-44AF-B063-60B4F751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9440E-FC01-40D6-A8F3-161D9E72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4539-647B-4ACF-9976-46AF0B2FB714}" type="datetime1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C4F8A-4711-4011-A2BC-07B4C88D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ADFDB-8FCA-446D-AA2D-8D5E2C0E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91FB-85DC-4A72-AC98-44AF47B4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0A36-9B80-42CC-9196-3D880D438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7035F-6A5A-4AB0-BFE7-3E130FA04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4006B-1A9A-45CA-9F01-928B5601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25E5-F7E8-4B78-8986-0FAB0A9CA579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6A63C-4EBE-44AA-9360-549AAF20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0714-2504-4B3A-AE9E-42F44CEB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2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99DA-22ED-470B-B869-600ADAAF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45493-260A-4623-8868-730B7E5DA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8B69F-AE42-4109-A3EF-EBE99DE1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BAD20-6027-4111-AA24-9B635B36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C138-E730-4A2F-8886-0AEFA576EB07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8B5F4-CFF7-4C1F-9A4C-0B51FB18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5C903-7261-4F44-8CB1-FBFF97AD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1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CAFCC-10C5-4007-A3B3-F116D5EB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1071C-1689-4B53-8EC7-50908514B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367F-19B2-41C8-9985-0CB1E341A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C08D-66F8-432E-B18D-98DF908220A3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C22F9-ADBD-4822-BD41-9511B0ED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0479-36FD-4A89-8D37-C915DFACC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1483-A863-4ECA-8543-57DB78CA0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8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5E6B-9CA4-4A47-BBE8-D7103D8C7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5938"/>
            <a:ext cx="9144000" cy="23876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Big Data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0514A-0EB4-4822-9A71-A6BD21ADF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631" y="5023894"/>
            <a:ext cx="9778738" cy="1655762"/>
          </a:xfrm>
        </p:spPr>
        <p:txBody>
          <a:bodyPr/>
          <a:lstStyle/>
          <a:p>
            <a:r>
              <a:rPr lang="en-US" sz="28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Data Reduction &amp; Spectral Analysis of Turbulent Fields</a:t>
            </a:r>
            <a:endParaRPr lang="en-US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Eugene Hoffman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C626C-9C17-4396-A2AF-5DB9DD8E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 descr="NetApp MAX Data provides tools to unlock value of large data sets -  Intelligent CIO Africa">
            <a:extLst>
              <a:ext uri="{FF2B5EF4-FFF2-40B4-BE49-F238E27FC236}">
                <a16:creationId xmlns:a16="http://schemas.microsoft.com/office/drawing/2014/main" id="{04879D12-E9A0-49C4-97AA-BE7BDBD0F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88" y="393823"/>
            <a:ext cx="5065800" cy="290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12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54D9-E7D3-467C-8EDD-538AD52C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" y="5787"/>
            <a:ext cx="10515600" cy="1325563"/>
          </a:xfrm>
        </p:spPr>
        <p:txBody>
          <a:bodyPr/>
          <a:lstStyle/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Overview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C57D-C7DF-4338-9497-3C2C1719B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061853"/>
            <a:ext cx="7540870" cy="28181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Helvetica" panose="020B0604020202020204" pitchFamily="34" charset="0"/>
                <a:cs typeface="Helvetica" panose="020B0604020202020204" pitchFamily="34" charset="0"/>
              </a:rPr>
              <a:t>Hypothesis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Decrease Data Handling size by using frequency reduction of data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Jets of varying pressure/velocity share similar frequency content and can be correlated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Direct correlations between high frequency content and Jet pressure/velocity exists.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Data stored on Google 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165EB-F1FD-4B25-AA35-3C894207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693DD-1451-436A-8D88-D08C001D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12858"/>
              </p:ext>
            </p:extLst>
          </p:nvPr>
        </p:nvGraphicFramePr>
        <p:xfrm>
          <a:off x="5872479" y="4727645"/>
          <a:ext cx="6248498" cy="1628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241">
                  <a:extLst>
                    <a:ext uri="{9D8B030D-6E8A-4147-A177-3AD203B41FA5}">
                      <a16:colId xmlns:a16="http://schemas.microsoft.com/office/drawing/2014/main" val="2493436097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600358707"/>
                    </a:ext>
                  </a:extLst>
                </a:gridCol>
                <a:gridCol w="1386255">
                  <a:extLst>
                    <a:ext uri="{9D8B030D-6E8A-4147-A177-3AD203B41FA5}">
                      <a16:colId xmlns:a16="http://schemas.microsoft.com/office/drawing/2014/main" val="399873248"/>
                    </a:ext>
                  </a:extLst>
                </a:gridCol>
                <a:gridCol w="1428162">
                  <a:extLst>
                    <a:ext uri="{9D8B030D-6E8A-4147-A177-3AD203B41FA5}">
                      <a16:colId xmlns:a16="http://schemas.microsoft.com/office/drawing/2014/main" val="3685135561"/>
                    </a:ext>
                  </a:extLst>
                </a:gridCol>
              </a:tblGrid>
              <a:tr h="325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Image Set</a:t>
                      </a:r>
                      <a:endParaRPr lang="en-US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Pixel size (rows x cols)</a:t>
                      </a:r>
                      <a:endParaRPr lang="en-US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Image Count</a:t>
                      </a:r>
                      <a:endParaRPr lang="en-US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Data Set Size</a:t>
                      </a:r>
                      <a:endParaRPr lang="en-US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4510320"/>
                  </a:ext>
                </a:extLst>
              </a:tr>
              <a:tr h="325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Test 1 BG</a:t>
                      </a:r>
                      <a:endParaRPr lang="en-US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680 x 280</a:t>
                      </a:r>
                      <a:endParaRPr lang="en-US" sz="14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</a:t>
                      </a:r>
                      <a:endParaRPr lang="en-US" sz="14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 MB</a:t>
                      </a:r>
                      <a:endParaRPr lang="en-US" sz="14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1349942"/>
                  </a:ext>
                </a:extLst>
              </a:tr>
              <a:tr h="325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Test 1</a:t>
                      </a:r>
                      <a:endParaRPr lang="en-US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680 x 280</a:t>
                      </a:r>
                      <a:endParaRPr lang="en-US" sz="14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100,000</a:t>
                      </a:r>
                      <a:endParaRPr lang="en-US" sz="14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7.62 GB</a:t>
                      </a:r>
                      <a:endParaRPr lang="en-US" sz="14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446088"/>
                  </a:ext>
                </a:extLst>
              </a:tr>
              <a:tr h="325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Test BG</a:t>
                      </a:r>
                      <a:endParaRPr lang="en-US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680 x 280</a:t>
                      </a:r>
                      <a:endParaRPr lang="en-US" sz="14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2,000</a:t>
                      </a:r>
                      <a:endParaRPr lang="en-US" sz="14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343 MB</a:t>
                      </a:r>
                      <a:endParaRPr lang="en-US" sz="14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198910"/>
                  </a:ext>
                </a:extLst>
              </a:tr>
              <a:tr h="325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Test 2 </a:t>
                      </a:r>
                      <a:endParaRPr lang="en-US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680 x 280</a:t>
                      </a:r>
                      <a:endParaRPr lang="en-US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150,000</a:t>
                      </a:r>
                      <a:endParaRPr lang="en-US" sz="14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~11 GB</a:t>
                      </a:r>
                      <a:endParaRPr lang="en-US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9693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2E4E141-175F-4860-92A1-9E0CF3BE1E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245921"/>
            <a:ext cx="41148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269F9-4904-468E-ABF0-DEC60176F1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2470946"/>
            <a:ext cx="411480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6BD600-250F-46A4-A5F4-944F986C24CF}"/>
              </a:ext>
            </a:extLst>
          </p:cNvPr>
          <p:cNvSpPr txBox="1"/>
          <p:nvPr/>
        </p:nvSpPr>
        <p:spPr>
          <a:xfrm>
            <a:off x="9565925" y="2101614"/>
            <a:ext cx="83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Test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909B7-404B-40B4-AD53-0B0E68D90458}"/>
              </a:ext>
            </a:extLst>
          </p:cNvPr>
          <p:cNvSpPr txBox="1"/>
          <p:nvPr/>
        </p:nvSpPr>
        <p:spPr>
          <a:xfrm>
            <a:off x="9565925" y="4202389"/>
            <a:ext cx="8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Test 2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202BECE7-70BE-4E8E-85BC-3B00ECCA51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1" r="54789" b="2057"/>
          <a:stretch/>
        </p:blipFill>
        <p:spPr>
          <a:xfrm>
            <a:off x="209550" y="3698283"/>
            <a:ext cx="4603686" cy="29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3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54D9-E7D3-467C-8EDD-538AD52C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Image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Quality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Check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92C07-CA7F-465B-8420-BEC97385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6613C5-3EA5-45B7-8458-7BD62B8838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70" y="1588397"/>
            <a:ext cx="9758423" cy="21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2A9985-3BEB-42C4-AA48-CD6A0FE081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69" y="4191272"/>
            <a:ext cx="9810509" cy="201854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EB92AA-8D80-472F-868D-483519877A3D}"/>
              </a:ext>
            </a:extLst>
          </p:cNvPr>
          <p:cNvSpPr txBox="1"/>
          <p:nvPr/>
        </p:nvSpPr>
        <p:spPr>
          <a:xfrm>
            <a:off x="2714452" y="1248717"/>
            <a:ext cx="177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Clean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071F0-6125-430A-B0E1-9675FEAA59C2}"/>
              </a:ext>
            </a:extLst>
          </p:cNvPr>
          <p:cNvSpPr txBox="1"/>
          <p:nvPr/>
        </p:nvSpPr>
        <p:spPr>
          <a:xfrm>
            <a:off x="7941191" y="1111245"/>
            <a:ext cx="20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Speckled 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8FF3A-4C3A-47CA-B70F-CBB4507ABDED}"/>
              </a:ext>
            </a:extLst>
          </p:cNvPr>
          <p:cNvSpPr txBox="1"/>
          <p:nvPr/>
        </p:nvSpPr>
        <p:spPr>
          <a:xfrm>
            <a:off x="1590390" y="3829605"/>
            <a:ext cx="402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2D FFT Magnitude  of Clean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64509-19DD-47B8-8674-CB725F49DC1C}"/>
              </a:ext>
            </a:extLst>
          </p:cNvPr>
          <p:cNvSpPr txBox="1"/>
          <p:nvPr/>
        </p:nvSpPr>
        <p:spPr>
          <a:xfrm>
            <a:off x="6801673" y="3868106"/>
            <a:ext cx="412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2D FFT Magnitude  of Speckled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8D423-F4A7-40F4-B219-8AC360D8DBC3}"/>
              </a:ext>
            </a:extLst>
          </p:cNvPr>
          <p:cNvSpPr txBox="1"/>
          <p:nvPr/>
        </p:nvSpPr>
        <p:spPr>
          <a:xfrm>
            <a:off x="45168" y="6293980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Norm(2D FFT Magnitude  of Speckled image) - Norm(2D FFT Magnitude  of Clean image) &gt; threshold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9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0487-A8FA-4394-BD12-D8653348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5515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 and Data Reduction – Goal/Hypothesis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8AF96-67F5-425C-9794-3FCFC5875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95" y="1964715"/>
            <a:ext cx="5180078" cy="22849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6889E5-D4B5-4E29-80F5-CCB54AB7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9" y="4323981"/>
            <a:ext cx="5113624" cy="234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16156-E1CB-458E-ACA5-D6C120316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65" b="8757"/>
          <a:stretch/>
        </p:blipFill>
        <p:spPr>
          <a:xfrm>
            <a:off x="154733" y="902180"/>
            <a:ext cx="5069840" cy="8581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F8A4FD-721A-4BB0-BD54-A55CB35F99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64"/>
          <a:stretch/>
        </p:blipFill>
        <p:spPr>
          <a:xfrm>
            <a:off x="5528935" y="902180"/>
            <a:ext cx="6393825" cy="8581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51EAA-3155-4F23-A756-4B0F8011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A7A3AED-16FD-4CAC-B935-9E760BC51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95" y="5214075"/>
            <a:ext cx="3651394" cy="162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E0CE72D-75B9-44A5-A104-82FBFD0374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6" b="54815"/>
          <a:stretch/>
        </p:blipFill>
        <p:spPr bwMode="auto">
          <a:xfrm>
            <a:off x="5564495" y="1876432"/>
            <a:ext cx="3022600" cy="155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BB5ED9B-5A62-4D2B-AEFB-BBCA65641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88" r="51756"/>
          <a:stretch/>
        </p:blipFill>
        <p:spPr bwMode="auto">
          <a:xfrm>
            <a:off x="5528936" y="3545396"/>
            <a:ext cx="3124200" cy="155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A1AF275-9009-4D4E-86A2-7F7B955CC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8" r="214" b="52394"/>
          <a:stretch/>
        </p:blipFill>
        <p:spPr bwMode="auto">
          <a:xfrm>
            <a:off x="8700887" y="1875721"/>
            <a:ext cx="3145673" cy="161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A552C16-BEDD-423E-A558-07DC7AF77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8" t="56838" r="214" b="576"/>
          <a:stretch/>
        </p:blipFill>
        <p:spPr bwMode="auto">
          <a:xfrm>
            <a:off x="8700887" y="3510186"/>
            <a:ext cx="3195320" cy="155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89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3B0D-35E6-4E0A-8787-AE881D18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8840"/>
          </a:xfrm>
        </p:spPr>
        <p:txBody>
          <a:bodyPr>
            <a:normAutofit/>
          </a:bodyPr>
          <a:lstStyle/>
          <a:p>
            <a:r>
              <a:rPr lang="en-US" sz="4000" dirty="0"/>
              <a:t>Frequency Analysis of Flow – Test 1 Goal/Hypothesis 2 &amp;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8C48B-966D-424A-A021-18AE6316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16F55A-F003-4272-ABB5-E965077DFE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472" y="1244401"/>
            <a:ext cx="5744902" cy="282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2A3FC-1DDA-4FFF-8218-B18C1F44FC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26" y="4299996"/>
            <a:ext cx="11182108" cy="219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06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3B0D-35E6-4E0A-8787-AE881D18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655"/>
            <a:ext cx="12192000" cy="648825"/>
          </a:xfrm>
        </p:spPr>
        <p:txBody>
          <a:bodyPr>
            <a:normAutofit/>
          </a:bodyPr>
          <a:lstStyle/>
          <a:p>
            <a:r>
              <a:rPr lang="en-US" sz="4000" dirty="0"/>
              <a:t>Frequency Analysis of Flow – Test 2 Goal/Hypothesis 2 &amp;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8C48B-966D-424A-A021-18AE6316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5BF12-CA23-4ACC-9AE2-BF8380B509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2" y="1113801"/>
            <a:ext cx="5965785" cy="2795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9648C5-D6D7-4437-A150-EAA9694899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3" y="3903300"/>
            <a:ext cx="11273742" cy="26356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601D8C-A8D4-4F73-B11F-EB38A0EE2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85827"/>
              </p:ext>
            </p:extLst>
          </p:nvPr>
        </p:nvGraphicFramePr>
        <p:xfrm>
          <a:off x="6778424" y="1993562"/>
          <a:ext cx="4945765" cy="13883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9153">
                  <a:extLst>
                    <a:ext uri="{9D8B030D-6E8A-4147-A177-3AD203B41FA5}">
                      <a16:colId xmlns:a16="http://schemas.microsoft.com/office/drawing/2014/main" val="1628051249"/>
                    </a:ext>
                  </a:extLst>
                </a:gridCol>
                <a:gridCol w="989153">
                  <a:extLst>
                    <a:ext uri="{9D8B030D-6E8A-4147-A177-3AD203B41FA5}">
                      <a16:colId xmlns:a16="http://schemas.microsoft.com/office/drawing/2014/main" val="18287570"/>
                    </a:ext>
                  </a:extLst>
                </a:gridCol>
                <a:gridCol w="989153">
                  <a:extLst>
                    <a:ext uri="{9D8B030D-6E8A-4147-A177-3AD203B41FA5}">
                      <a16:colId xmlns:a16="http://schemas.microsoft.com/office/drawing/2014/main" val="2801960077"/>
                    </a:ext>
                  </a:extLst>
                </a:gridCol>
                <a:gridCol w="989153">
                  <a:extLst>
                    <a:ext uri="{9D8B030D-6E8A-4147-A177-3AD203B41FA5}">
                      <a16:colId xmlns:a16="http://schemas.microsoft.com/office/drawing/2014/main" val="620021704"/>
                    </a:ext>
                  </a:extLst>
                </a:gridCol>
                <a:gridCol w="989153">
                  <a:extLst>
                    <a:ext uri="{9D8B030D-6E8A-4147-A177-3AD203B41FA5}">
                      <a16:colId xmlns:a16="http://schemas.microsoft.com/office/drawing/2014/main" val="2191591019"/>
                    </a:ext>
                  </a:extLst>
                </a:gridCol>
              </a:tblGrid>
              <a:tr h="359367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Test_1-Pt1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Test_1-Pt2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Test_1-Pt3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Test_1-Pt4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6526712"/>
                  </a:ext>
                </a:extLst>
              </a:tr>
              <a:tr h="25724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Test_2-Pt1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0.034854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0.022765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0.019654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0.021102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9079532"/>
                  </a:ext>
                </a:extLst>
              </a:tr>
              <a:tr h="25724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Test_2-Pt2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0.128545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0.039783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-0.027614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0.111134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097807"/>
                  </a:ext>
                </a:extLst>
              </a:tr>
              <a:tr h="25724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Test_2-Pt3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0.194619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0.023648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0.013480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0.080446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853659"/>
                  </a:ext>
                </a:extLst>
              </a:tr>
              <a:tr h="25724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Test_2-Pt4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-0.038751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-0.020953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-0.039809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0.000972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664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966E49-29AA-4BD0-9585-D6446511556A}"/>
              </a:ext>
            </a:extLst>
          </p:cNvPr>
          <p:cNvSpPr txBox="1"/>
          <p:nvPr/>
        </p:nvSpPr>
        <p:spPr>
          <a:xfrm>
            <a:off x="8229600" y="1548205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Helvetica" panose="020B0604020202020204" pitchFamily="34" charset="0"/>
                <a:cs typeface="Helvetica" panose="020B0604020202020204" pitchFamily="34" charset="0"/>
              </a:rPr>
              <a:t>Correlation of Tests</a:t>
            </a:r>
          </a:p>
        </p:txBody>
      </p:sp>
    </p:spTree>
    <p:extLst>
      <p:ext uri="{BB962C8B-B14F-4D97-AF65-F5344CB8AC3E}">
        <p14:creationId xmlns:p14="http://schemas.microsoft.com/office/powerpoint/2010/main" val="340634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9F91-8E9F-4D79-89A1-C818177D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1715"/>
          </a:xfrm>
        </p:spPr>
        <p:txBody>
          <a:bodyPr>
            <a:normAutofit/>
          </a:bodyPr>
          <a:lstStyle/>
          <a:p>
            <a:r>
              <a:rPr lang="en-US" sz="4000" dirty="0"/>
              <a:t>Frequency representation of the flow - Goal/Hypothesis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BA87E7-98AC-4624-8F82-1FEAC61F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D26AD-C76D-48E8-A030-3BAAF96F3C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74" y="1651623"/>
            <a:ext cx="10111451" cy="1977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8EB45-AE0A-4377-BBDA-8AE3FF0D7A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54" y="4151754"/>
            <a:ext cx="10111451" cy="17571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F40AF5-82E3-46C0-9512-EBAC6E9B3FAF}"/>
              </a:ext>
            </a:extLst>
          </p:cNvPr>
          <p:cNvSpPr txBox="1"/>
          <p:nvPr/>
        </p:nvSpPr>
        <p:spPr>
          <a:xfrm>
            <a:off x="5687027" y="1194805"/>
            <a:ext cx="81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6A433-DF43-4CEF-A7AF-9DA2B61E7716}"/>
              </a:ext>
            </a:extLst>
          </p:cNvPr>
          <p:cNvSpPr txBox="1"/>
          <p:nvPr/>
        </p:nvSpPr>
        <p:spPr>
          <a:xfrm>
            <a:off x="5687027" y="3782422"/>
            <a:ext cx="81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2</a:t>
            </a:r>
          </a:p>
        </p:txBody>
      </p:sp>
    </p:spTree>
    <p:extLst>
      <p:ext uri="{BB962C8B-B14F-4D97-AF65-F5344CB8AC3E}">
        <p14:creationId xmlns:p14="http://schemas.microsoft.com/office/powerpoint/2010/main" val="259980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9D16-CBB5-4B6C-8CB9-2C785F3D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85" y="2453298"/>
            <a:ext cx="10515600" cy="1325563"/>
          </a:xfrm>
        </p:spPr>
        <p:txBody>
          <a:bodyPr/>
          <a:lstStyle/>
          <a:p>
            <a:r>
              <a:rPr lang="en-US" dirty="0"/>
              <a:t>Questions??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DADD2-0E1D-4E5D-9B29-24B09E2F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1483-A863-4ECA-8543-57DB78CA00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7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256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Big Data Final Project</vt:lpstr>
      <vt:lpstr>Overview</vt:lpstr>
      <vt:lpstr>Image Quality Check</vt:lpstr>
      <vt:lpstr>Import and Data Reduction – Goal/Hypothesis 1</vt:lpstr>
      <vt:lpstr>Frequency Analysis of Flow – Test 1 Goal/Hypothesis 2 &amp; 3</vt:lpstr>
      <vt:lpstr>Frequency Analysis of Flow – Test 2 Goal/Hypothesis 2 &amp; 3</vt:lpstr>
      <vt:lpstr>Frequency representation of the flow - Goal/Hypothesis 3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Final Project</dc:title>
  <dc:creator>Eugene Hoffman</dc:creator>
  <cp:lastModifiedBy>Eugene Hoffman</cp:lastModifiedBy>
  <cp:revision>8</cp:revision>
  <dcterms:created xsi:type="dcterms:W3CDTF">2021-05-01T22:06:46Z</dcterms:created>
  <dcterms:modified xsi:type="dcterms:W3CDTF">2021-05-10T23:20:59Z</dcterms:modified>
</cp:coreProperties>
</file>