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handoutMasterIdLst>
    <p:handoutMasterId r:id="rId14"/>
  </p:handoutMasterIdLst>
  <p:sldIdLst>
    <p:sldId id="7943" r:id="rId2"/>
    <p:sldId id="7944" r:id="rId3"/>
    <p:sldId id="7945" r:id="rId4"/>
    <p:sldId id="7948" r:id="rId5"/>
    <p:sldId id="7949" r:id="rId6"/>
    <p:sldId id="7946" r:id="rId7"/>
    <p:sldId id="7947" r:id="rId8"/>
    <p:sldId id="7950" r:id="rId9"/>
    <p:sldId id="7951" r:id="rId10"/>
    <p:sldId id="7953" r:id="rId11"/>
    <p:sldId id="7952" r:id="rId12"/>
  </p:sldIdLst>
  <p:sldSz cx="9906000" cy="6858000" type="A4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F81868-F295-4B2C-A32D-CD6A824CE7CE}">
          <p14:sldIdLst/>
        </p14:section>
        <p14:section name="침탐_2021111703_최유진" id="{C5B2C627-6706-476B-B0C2-71087179FEF6}">
          <p14:sldIdLst>
            <p14:sldId id="7943"/>
            <p14:sldId id="7944"/>
            <p14:sldId id="7945"/>
            <p14:sldId id="7948"/>
            <p14:sldId id="7949"/>
            <p14:sldId id="7946"/>
            <p14:sldId id="7947"/>
            <p14:sldId id="7950"/>
            <p14:sldId id="7951"/>
            <p14:sldId id="7953"/>
            <p14:sldId id="79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orient="horz" pos="3210">
          <p15:clr>
            <a:srgbClr val="A4A3A4"/>
          </p15:clr>
        </p15:guide>
        <p15:guide id="3" pos="3120">
          <p15:clr>
            <a:srgbClr val="A4A3A4"/>
          </p15:clr>
        </p15:guide>
        <p15:guide id="4" orient="horz" pos="34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수만" initials="남" lastIdx="1" clrIdx="0">
    <p:extLst>
      <p:ext uri="{19B8F6BF-5375-455C-9EA6-DF929625EA0E}">
        <p15:presenceInfo xmlns:p15="http://schemas.microsoft.com/office/powerpoint/2012/main" userId="남수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926"/>
    <a:srgbClr val="AE4241"/>
    <a:srgbClr val="C87164"/>
    <a:srgbClr val="A53135"/>
    <a:srgbClr val="FF3399"/>
    <a:srgbClr val="FAFA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1B2B9-FC53-4C13-8F21-16C7A0B6A578}" v="1" dt="2023-05-26T03:51:39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1" autoAdjust="0"/>
    <p:restoredTop sz="79046" autoAdjust="0"/>
  </p:normalViewPr>
  <p:slideViewPr>
    <p:cSldViewPr snapToGrid="0">
      <p:cViewPr varScale="1">
        <p:scale>
          <a:sx n="71" d="100"/>
          <a:sy n="71" d="100"/>
        </p:scale>
        <p:origin x="66" y="474"/>
      </p:cViewPr>
      <p:guideLst>
        <p:guide orient="horz" pos="958"/>
        <p:guide orient="horz" pos="3210"/>
        <p:guide pos="3120"/>
        <p:guide orient="horz" pos="34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72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Su Man" userId="f59c6daa2a865830" providerId="LiveId" clId="{36522040-8373-42B1-9A0C-0B9380D20A80}"/>
    <pc:docChg chg="undo custSel addSld delSld modSld sldOrd delMainMaster modSection">
      <pc:chgData name="Nam Su Man" userId="f59c6daa2a865830" providerId="LiveId" clId="{36522040-8373-42B1-9A0C-0B9380D20A80}" dt="2022-05-14T22:39:28.036" v="594" actId="20577"/>
      <pc:docMkLst>
        <pc:docMk/>
      </pc:docMkLst>
      <pc:sldChg chg="modSp mod">
        <pc:chgData name="Nam Su Man" userId="f59c6daa2a865830" providerId="LiveId" clId="{36522040-8373-42B1-9A0C-0B9380D20A80}" dt="2022-05-14T22:22:26.463" v="452" actId="20577"/>
        <pc:sldMkLst>
          <pc:docMk/>
          <pc:sldMk cId="0" sldId="256"/>
        </pc:sldMkLst>
        <pc:spChg chg="mod">
          <ac:chgData name="Nam Su Man" userId="f59c6daa2a865830" providerId="LiveId" clId="{36522040-8373-42B1-9A0C-0B9380D20A80}" dt="2022-05-07T21:42:03.491" v="330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36522040-8373-42B1-9A0C-0B9380D20A80}" dt="2022-05-14T22:22:26.463" v="452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36522040-8373-42B1-9A0C-0B9380D20A80}" dt="2022-05-14T22:22:41.140" v="453" actId="47"/>
        <pc:sldMkLst>
          <pc:docMk/>
          <pc:sldMk cId="2501563253" sldId="7676"/>
        </pc:sldMkLst>
      </pc:sldChg>
      <pc:sldChg chg="modSp mod">
        <pc:chgData name="Nam Su Man" userId="f59c6daa2a865830" providerId="LiveId" clId="{36522040-8373-42B1-9A0C-0B9380D20A80}" dt="2022-05-14T22:39:28.036" v="594" actId="20577"/>
        <pc:sldMkLst>
          <pc:docMk/>
          <pc:sldMk cId="2731130487" sldId="7730"/>
        </pc:sldMkLst>
        <pc:spChg chg="mod">
          <ac:chgData name="Nam Su Man" userId="f59c6daa2a865830" providerId="LiveId" clId="{36522040-8373-42B1-9A0C-0B9380D20A80}" dt="2022-05-14T22:39:28.036" v="594" actId="20577"/>
          <ac:spMkLst>
            <pc:docMk/>
            <pc:sldMk cId="2731130487" sldId="7730"/>
            <ac:spMk id="3" creationId="{CA87E62E-9A74-422E-B0F7-893975780959}"/>
          </ac:spMkLst>
        </pc:spChg>
      </pc:sldChg>
      <pc:sldChg chg="add del ord">
        <pc:chgData name="Nam Su Man" userId="f59c6daa2a865830" providerId="LiveId" clId="{36522040-8373-42B1-9A0C-0B9380D20A80}" dt="2022-05-07T21:30:59.125" v="11" actId="47"/>
        <pc:sldMkLst>
          <pc:docMk/>
          <pc:sldMk cId="1872096099" sldId="7844"/>
        </pc:sldMkLst>
      </pc:sldChg>
      <pc:sldChg chg="del">
        <pc:chgData name="Nam Su Man" userId="f59c6daa2a865830" providerId="LiveId" clId="{36522040-8373-42B1-9A0C-0B9380D20A80}" dt="2022-05-14T22:22:41.140" v="453" actId="47"/>
        <pc:sldMkLst>
          <pc:docMk/>
          <pc:sldMk cId="2115641" sldId="7876"/>
        </pc:sldMkLst>
      </pc:sldChg>
      <pc:sldChg chg="del">
        <pc:chgData name="Nam Su Man" userId="f59c6daa2a865830" providerId="LiveId" clId="{36522040-8373-42B1-9A0C-0B9380D20A80}" dt="2022-05-14T22:22:41.140" v="453" actId="47"/>
        <pc:sldMkLst>
          <pc:docMk/>
          <pc:sldMk cId="843908772" sldId="7877"/>
        </pc:sldMkLst>
      </pc:sldChg>
      <pc:sldChg chg="del">
        <pc:chgData name="Nam Su Man" userId="f59c6daa2a865830" providerId="LiveId" clId="{36522040-8373-42B1-9A0C-0B9380D20A80}" dt="2022-05-14T22:22:57.728" v="455" actId="47"/>
        <pc:sldMkLst>
          <pc:docMk/>
          <pc:sldMk cId="3844546490" sldId="7900"/>
        </pc:sldMkLst>
      </pc:sldChg>
      <pc:sldChg chg="del">
        <pc:chgData name="Nam Su Man" userId="f59c6daa2a865830" providerId="LiveId" clId="{36522040-8373-42B1-9A0C-0B9380D20A80}" dt="2022-05-07T21:50:37.899" v="336" actId="47"/>
        <pc:sldMkLst>
          <pc:docMk/>
          <pc:sldMk cId="2910290824" sldId="7901"/>
        </pc:sldMkLst>
      </pc:sldChg>
      <pc:sldChg chg="del">
        <pc:chgData name="Nam Su Man" userId="f59c6daa2a865830" providerId="LiveId" clId="{36522040-8373-42B1-9A0C-0B9380D20A80}" dt="2022-05-07T21:44:10.885" v="332" actId="47"/>
        <pc:sldMkLst>
          <pc:docMk/>
          <pc:sldMk cId="3271046134" sldId="7902"/>
        </pc:sldMkLst>
      </pc:sldChg>
      <pc:sldChg chg="del">
        <pc:chgData name="Nam Su Man" userId="f59c6daa2a865830" providerId="LiveId" clId="{36522040-8373-42B1-9A0C-0B9380D20A80}" dt="2022-05-07T21:44:11.937" v="333" actId="47"/>
        <pc:sldMkLst>
          <pc:docMk/>
          <pc:sldMk cId="2579147411" sldId="7903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1766067932" sldId="7904"/>
        </pc:sldMkLst>
      </pc:sldChg>
      <pc:sldChg chg="addSp modSp del mod ord">
        <pc:chgData name="Nam Su Man" userId="f59c6daa2a865830" providerId="LiveId" clId="{36522040-8373-42B1-9A0C-0B9380D20A80}" dt="2022-05-14T22:22:41.140" v="453" actId="47"/>
        <pc:sldMkLst>
          <pc:docMk/>
          <pc:sldMk cId="1996390090" sldId="7905"/>
        </pc:sldMkLst>
        <pc:spChg chg="add mod">
          <ac:chgData name="Nam Su Man" userId="f59c6daa2a865830" providerId="LiveId" clId="{36522040-8373-42B1-9A0C-0B9380D20A80}" dt="2022-05-07T21:59:01.713" v="396"/>
          <ac:spMkLst>
            <pc:docMk/>
            <pc:sldMk cId="1996390090" sldId="7905"/>
            <ac:spMk id="6" creationId="{24360968-62B6-6EA7-0F24-2C91E08C76F7}"/>
          </ac:spMkLst>
        </pc:spChg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1930697222" sldId="7906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3197441770" sldId="7907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4274682169" sldId="7908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2882880804" sldId="7909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739055425" sldId="7910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725581704" sldId="7911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2480102628" sldId="7912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1097873584" sldId="7913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32921438" sldId="7914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3045460551" sldId="7915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2853993333" sldId="7916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858839350" sldId="7917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76637324" sldId="7918"/>
        </pc:sldMkLst>
      </pc:sldChg>
      <pc:sldChg chg="del">
        <pc:chgData name="Nam Su Man" userId="f59c6daa2a865830" providerId="LiveId" clId="{36522040-8373-42B1-9A0C-0B9380D20A80}" dt="2022-05-14T22:23:16.877" v="456" actId="47"/>
        <pc:sldMkLst>
          <pc:docMk/>
          <pc:sldMk cId="1334979559" sldId="7921"/>
        </pc:sldMkLst>
      </pc:sldChg>
      <pc:sldChg chg="del">
        <pc:chgData name="Nam Su Man" userId="f59c6daa2a865830" providerId="LiveId" clId="{36522040-8373-42B1-9A0C-0B9380D20A80}" dt="2022-05-07T21:44:05.674" v="331" actId="47"/>
        <pc:sldMkLst>
          <pc:docMk/>
          <pc:sldMk cId="1693353793" sldId="7922"/>
        </pc:sldMkLst>
      </pc:sldChg>
      <pc:sldChg chg="modSp del mod">
        <pc:chgData name="Nam Su Man" userId="f59c6daa2a865830" providerId="LiveId" clId="{36522040-8373-42B1-9A0C-0B9380D20A80}" dt="2022-05-14T22:23:16.877" v="456" actId="47"/>
        <pc:sldMkLst>
          <pc:docMk/>
          <pc:sldMk cId="3222705828" sldId="7923"/>
        </pc:sldMkLst>
        <pc:spChg chg="mod">
          <ac:chgData name="Nam Su Man" userId="f59c6daa2a865830" providerId="LiveId" clId="{36522040-8373-42B1-9A0C-0B9380D20A80}" dt="2022-05-13T06:02:50.101" v="448" actId="20577"/>
          <ac:spMkLst>
            <pc:docMk/>
            <pc:sldMk cId="3222705828" sldId="7923"/>
            <ac:spMk id="2" creationId="{7AB72E8F-0EDF-423A-8175-ED9F74E175EC}"/>
          </ac:spMkLst>
        </pc:spChg>
      </pc:sldChg>
      <pc:sldChg chg="del">
        <pc:chgData name="Nam Su Man" userId="f59c6daa2a865830" providerId="LiveId" clId="{36522040-8373-42B1-9A0C-0B9380D20A80}" dt="2022-05-07T21:50:22.768" v="334" actId="47"/>
        <pc:sldMkLst>
          <pc:docMk/>
          <pc:sldMk cId="826723689" sldId="7924"/>
        </pc:sldMkLst>
      </pc:sldChg>
      <pc:sldChg chg="modSp add mod">
        <pc:chgData name="Nam Su Man" userId="f59c6daa2a865830" providerId="LiveId" clId="{36522040-8373-42B1-9A0C-0B9380D20A80}" dt="2022-05-14T22:23:24.916" v="463" actId="20577"/>
        <pc:sldMkLst>
          <pc:docMk/>
          <pc:sldMk cId="599517515" sldId="7928"/>
        </pc:sldMkLst>
        <pc:spChg chg="mod">
          <ac:chgData name="Nam Su Man" userId="f59c6daa2a865830" providerId="LiveId" clId="{36522040-8373-42B1-9A0C-0B9380D20A80}" dt="2022-05-14T22:23:24.916" v="463" actId="20577"/>
          <ac:spMkLst>
            <pc:docMk/>
            <pc:sldMk cId="599517515" sldId="7928"/>
            <ac:spMk id="3" creationId="{CE22CAC0-A90C-40DB-89E0-8580A9680A6B}"/>
          </ac:spMkLst>
        </pc:spChg>
      </pc:sldChg>
      <pc:sldChg chg="add">
        <pc:chgData name="Nam Su Man" userId="f59c6daa2a865830" providerId="LiveId" clId="{36522040-8373-42B1-9A0C-0B9380D20A80}" dt="2022-05-07T21:50:32.578" v="335"/>
        <pc:sldMkLst>
          <pc:docMk/>
          <pc:sldMk cId="4199217423" sldId="7931"/>
        </pc:sldMkLst>
      </pc:sldChg>
      <pc:sldChg chg="add">
        <pc:chgData name="Nam Su Man" userId="f59c6daa2a865830" providerId="LiveId" clId="{36522040-8373-42B1-9A0C-0B9380D20A80}" dt="2022-05-07T21:50:32.578" v="335"/>
        <pc:sldMkLst>
          <pc:docMk/>
          <pc:sldMk cId="1551944010" sldId="7932"/>
        </pc:sldMkLst>
      </pc:sldChg>
      <pc:sldChg chg="add">
        <pc:chgData name="Nam Su Man" userId="f59c6daa2a865830" providerId="LiveId" clId="{36522040-8373-42B1-9A0C-0B9380D20A80}" dt="2022-05-07T21:50:32.578" v="335"/>
        <pc:sldMkLst>
          <pc:docMk/>
          <pc:sldMk cId="1231068623" sldId="7933"/>
        </pc:sldMkLst>
      </pc:sldChg>
      <pc:sldChg chg="add">
        <pc:chgData name="Nam Su Man" userId="f59c6daa2a865830" providerId="LiveId" clId="{36522040-8373-42B1-9A0C-0B9380D20A80}" dt="2022-05-07T21:50:32.578" v="335"/>
        <pc:sldMkLst>
          <pc:docMk/>
          <pc:sldMk cId="916835106" sldId="7934"/>
        </pc:sldMkLst>
      </pc:sldChg>
      <pc:sldChg chg="add">
        <pc:chgData name="Nam Su Man" userId="f59c6daa2a865830" providerId="LiveId" clId="{36522040-8373-42B1-9A0C-0B9380D20A80}" dt="2022-05-07T21:50:32.578" v="335"/>
        <pc:sldMkLst>
          <pc:docMk/>
          <pc:sldMk cId="3265623456" sldId="7935"/>
        </pc:sldMkLst>
      </pc:sldChg>
      <pc:sldChg chg="add">
        <pc:chgData name="Nam Su Man" userId="f59c6daa2a865830" providerId="LiveId" clId="{36522040-8373-42B1-9A0C-0B9380D20A80}" dt="2022-05-14T22:22:43.773" v="454"/>
        <pc:sldMkLst>
          <pc:docMk/>
          <pc:sldMk cId="4189271507" sldId="7936"/>
        </pc:sldMkLst>
      </pc:sldChg>
      <pc:sldChg chg="add">
        <pc:chgData name="Nam Su Man" userId="f59c6daa2a865830" providerId="LiveId" clId="{36522040-8373-42B1-9A0C-0B9380D20A80}" dt="2022-05-14T22:22:43.773" v="454"/>
        <pc:sldMkLst>
          <pc:docMk/>
          <pc:sldMk cId="1844662438" sldId="7937"/>
        </pc:sldMkLst>
      </pc:sldChg>
      <pc:sldChg chg="modSp add del mod modAnim modShow">
        <pc:chgData name="Nam Su Man" userId="f59c6daa2a865830" providerId="LiveId" clId="{36522040-8373-42B1-9A0C-0B9380D20A80}" dt="2022-05-14T22:22:41.140" v="453" actId="47"/>
        <pc:sldMkLst>
          <pc:docMk/>
          <pc:sldMk cId="939693159" sldId="7938"/>
        </pc:sldMkLst>
        <pc:spChg chg="mod">
          <ac:chgData name="Nam Su Man" userId="f59c6daa2a865830" providerId="LiveId" clId="{36522040-8373-42B1-9A0C-0B9380D20A80}" dt="2022-05-07T22:06:27.996" v="445" actId="20577"/>
          <ac:spMkLst>
            <pc:docMk/>
            <pc:sldMk cId="939693159" sldId="7938"/>
            <ac:spMk id="2" creationId="{6F4DAA40-4CAA-469E-926A-C93A1831623A}"/>
          </ac:spMkLst>
        </pc:spChg>
      </pc:sldChg>
      <pc:sldChg chg="modSp add mod">
        <pc:chgData name="Nam Su Man" userId="f59c6daa2a865830" providerId="LiveId" clId="{36522040-8373-42B1-9A0C-0B9380D20A80}" dt="2022-05-14T22:37:18.803" v="593"/>
        <pc:sldMkLst>
          <pc:docMk/>
          <pc:sldMk cId="2932720748" sldId="7938"/>
        </pc:sldMkLst>
        <pc:spChg chg="mod">
          <ac:chgData name="Nam Su Man" userId="f59c6daa2a865830" providerId="LiveId" clId="{36522040-8373-42B1-9A0C-0B9380D20A80}" dt="2022-05-14T22:37:18.803" v="593"/>
          <ac:spMkLst>
            <pc:docMk/>
            <pc:sldMk cId="2932720748" sldId="7938"/>
            <ac:spMk id="2" creationId="{5E92FE2A-E019-4627-BB95-AC2800960FCD}"/>
          </ac:spMkLst>
        </pc:spChg>
      </pc:sldChg>
      <pc:sldChg chg="del">
        <pc:chgData name="Nam Su Man" userId="f59c6daa2a865830" providerId="LiveId" clId="{36522040-8373-42B1-9A0C-0B9380D20A80}" dt="2022-05-14T22:22:41.140" v="453" actId="47"/>
        <pc:sldMkLst>
          <pc:docMk/>
          <pc:sldMk cId="1487751353" sldId="7939"/>
        </pc:sldMkLst>
      </pc:sldChg>
      <pc:sldChg chg="add">
        <pc:chgData name="Nam Su Man" userId="f59c6daa2a865830" providerId="LiveId" clId="{36522040-8373-42B1-9A0C-0B9380D20A80}" dt="2022-05-14T22:22:43.773" v="454"/>
        <pc:sldMkLst>
          <pc:docMk/>
          <pc:sldMk cId="3549103350" sldId="7939"/>
        </pc:sldMkLst>
      </pc:sldChg>
      <pc:sldChg chg="modSp add del mod">
        <pc:chgData name="Nam Su Man" userId="f59c6daa2a865830" providerId="LiveId" clId="{36522040-8373-42B1-9A0C-0B9380D20A80}" dt="2022-05-14T22:22:41.140" v="453" actId="47"/>
        <pc:sldMkLst>
          <pc:docMk/>
          <pc:sldMk cId="334820369" sldId="7940"/>
        </pc:sldMkLst>
        <pc:spChg chg="mod">
          <ac:chgData name="Nam Su Man" userId="f59c6daa2a865830" providerId="LiveId" clId="{36522040-8373-42B1-9A0C-0B9380D20A80}" dt="2022-05-07T21:38:44.778" v="117"/>
          <ac:spMkLst>
            <pc:docMk/>
            <pc:sldMk cId="334820369" sldId="7940"/>
            <ac:spMk id="3" creationId="{AE5160D2-1C21-4ACE-AC10-7BA3650D8FBC}"/>
          </ac:spMkLst>
        </pc:spChg>
        <pc:spChg chg="mod">
          <ac:chgData name="Nam Su Man" userId="f59c6daa2a865830" providerId="LiveId" clId="{36522040-8373-42B1-9A0C-0B9380D20A80}" dt="2022-05-07T21:37:37.135" v="21"/>
          <ac:spMkLst>
            <pc:docMk/>
            <pc:sldMk cId="334820369" sldId="7940"/>
            <ac:spMk id="6" creationId="{4E860853-3DDC-440A-94DA-076392629A57}"/>
          </ac:spMkLst>
        </pc:spChg>
      </pc:sldChg>
      <pc:sldChg chg="add">
        <pc:chgData name="Nam Su Man" userId="f59c6daa2a865830" providerId="LiveId" clId="{36522040-8373-42B1-9A0C-0B9380D20A80}" dt="2022-05-14T22:22:43.773" v="454"/>
        <pc:sldMkLst>
          <pc:docMk/>
          <pc:sldMk cId="2906607696" sldId="7940"/>
        </pc:sldMkLst>
      </pc:sldChg>
      <pc:sldChg chg="addSp delSp modSp new mod ord">
        <pc:chgData name="Nam Su Man" userId="f59c6daa2a865830" providerId="LiveId" clId="{36522040-8373-42B1-9A0C-0B9380D20A80}" dt="2022-05-14T22:31:28.497" v="512"/>
        <pc:sldMkLst>
          <pc:docMk/>
          <pc:sldMk cId="587643937" sldId="7941"/>
        </pc:sldMkLst>
        <pc:spChg chg="del">
          <ac:chgData name="Nam Su Man" userId="f59c6daa2a865830" providerId="LiveId" clId="{36522040-8373-42B1-9A0C-0B9380D20A80}" dt="2022-05-14T22:30:55.586" v="467"/>
          <ac:spMkLst>
            <pc:docMk/>
            <pc:sldMk cId="587643937" sldId="7941"/>
            <ac:spMk id="2" creationId="{5E7E3DEA-E19B-8205-3B69-B2D9D003583B}"/>
          </ac:spMkLst>
        </pc:spChg>
        <pc:spChg chg="mod">
          <ac:chgData name="Nam Su Man" userId="f59c6daa2a865830" providerId="LiveId" clId="{36522040-8373-42B1-9A0C-0B9380D20A80}" dt="2022-05-14T22:31:02.618" v="498"/>
          <ac:spMkLst>
            <pc:docMk/>
            <pc:sldMk cId="587643937" sldId="7941"/>
            <ac:spMk id="3" creationId="{877E0B62-6365-E0B0-615C-C16FC272C359}"/>
          </ac:spMkLst>
        </pc:spChg>
        <pc:spChg chg="add mod">
          <ac:chgData name="Nam Su Man" userId="f59c6daa2a865830" providerId="LiveId" clId="{36522040-8373-42B1-9A0C-0B9380D20A80}" dt="2022-05-14T22:31:28.497" v="512"/>
          <ac:spMkLst>
            <pc:docMk/>
            <pc:sldMk cId="587643937" sldId="7941"/>
            <ac:spMk id="5" creationId="{29E3E0FA-34DF-315B-BDF1-BD6AD42822BD}"/>
          </ac:spMkLst>
        </pc:spChg>
        <pc:picChg chg="add mod">
          <ac:chgData name="Nam Su Man" userId="f59c6daa2a865830" providerId="LiveId" clId="{36522040-8373-42B1-9A0C-0B9380D20A80}" dt="2022-05-14T22:30:55.586" v="467"/>
          <ac:picMkLst>
            <pc:docMk/>
            <pc:sldMk cId="587643937" sldId="7941"/>
            <ac:picMk id="1026" creationId="{20BE90B1-AD03-6FED-1AD4-F9128703BE5D}"/>
          </ac:picMkLst>
        </pc:picChg>
      </pc:sldChg>
      <pc:sldChg chg="addSp delSp modSp new del mod">
        <pc:chgData name="Nam Su Man" userId="f59c6daa2a865830" providerId="LiveId" clId="{36522040-8373-42B1-9A0C-0B9380D20A80}" dt="2022-05-14T22:22:41.140" v="453" actId="47"/>
        <pc:sldMkLst>
          <pc:docMk/>
          <pc:sldMk cId="2431230524" sldId="7941"/>
        </pc:sldMkLst>
        <pc:spChg chg="del">
          <ac:chgData name="Nam Su Man" userId="f59c6daa2a865830" providerId="LiveId" clId="{36522040-8373-42B1-9A0C-0B9380D20A80}" dt="2022-05-07T21:36:58.238" v="13"/>
          <ac:spMkLst>
            <pc:docMk/>
            <pc:sldMk cId="2431230524" sldId="7941"/>
            <ac:spMk id="2" creationId="{560B0157-D159-B34C-031C-0D14AEA860AE}"/>
          </ac:spMkLst>
        </pc:spChg>
        <pc:spChg chg="mod">
          <ac:chgData name="Nam Su Man" userId="f59c6daa2a865830" providerId="LiveId" clId="{36522040-8373-42B1-9A0C-0B9380D20A80}" dt="2022-05-07T21:38:56.978" v="181"/>
          <ac:spMkLst>
            <pc:docMk/>
            <pc:sldMk cId="2431230524" sldId="7941"/>
            <ac:spMk id="3" creationId="{79200B2B-C9E5-EC38-41BA-AA7D04A850E8}"/>
          </ac:spMkLst>
        </pc:spChg>
        <pc:spChg chg="add mod">
          <ac:chgData name="Nam Su Man" userId="f59c6daa2a865830" providerId="LiveId" clId="{36522040-8373-42B1-9A0C-0B9380D20A80}" dt="2022-05-07T21:38:08.179" v="23"/>
          <ac:spMkLst>
            <pc:docMk/>
            <pc:sldMk cId="2431230524" sldId="7941"/>
            <ac:spMk id="5" creationId="{35897AEB-7944-3778-EBE3-B92E9083E32C}"/>
          </ac:spMkLst>
        </pc:spChg>
        <pc:picChg chg="add mod">
          <ac:chgData name="Nam Su Man" userId="f59c6daa2a865830" providerId="LiveId" clId="{36522040-8373-42B1-9A0C-0B9380D20A80}" dt="2022-05-07T21:38:13.828" v="25" actId="1076"/>
          <ac:picMkLst>
            <pc:docMk/>
            <pc:sldMk cId="2431230524" sldId="7941"/>
            <ac:picMk id="1026" creationId="{BDEF4A71-61FA-EE6C-0A5B-88C450B8D669}"/>
          </ac:picMkLst>
        </pc:picChg>
      </pc:sldChg>
      <pc:sldChg chg="addSp delSp modSp new mod">
        <pc:chgData name="Nam Su Man" userId="f59c6daa2a865830" providerId="LiveId" clId="{36522040-8373-42B1-9A0C-0B9380D20A80}" dt="2022-05-14T22:34:11.799" v="564" actId="14100"/>
        <pc:sldMkLst>
          <pc:docMk/>
          <pc:sldMk cId="1915798275" sldId="7942"/>
        </pc:sldMkLst>
        <pc:spChg chg="del">
          <ac:chgData name="Nam Su Man" userId="f59c6daa2a865830" providerId="LiveId" clId="{36522040-8373-42B1-9A0C-0B9380D20A80}" dt="2022-05-14T22:32:38.413" v="559"/>
          <ac:spMkLst>
            <pc:docMk/>
            <pc:sldMk cId="1915798275" sldId="7942"/>
            <ac:spMk id="2" creationId="{1D601506-29AD-15A2-6102-FA080E139160}"/>
          </ac:spMkLst>
        </pc:spChg>
        <pc:spChg chg="mod">
          <ac:chgData name="Nam Su Man" userId="f59c6daa2a865830" providerId="LiveId" clId="{36522040-8373-42B1-9A0C-0B9380D20A80}" dt="2022-05-14T22:32:37.847" v="558"/>
          <ac:spMkLst>
            <pc:docMk/>
            <pc:sldMk cId="1915798275" sldId="7942"/>
            <ac:spMk id="3" creationId="{D8CF4033-92B0-A560-F5F6-D5273C916F96}"/>
          </ac:spMkLst>
        </pc:spChg>
        <pc:spChg chg="add del mod">
          <ac:chgData name="Nam Su Man" userId="f59c6daa2a865830" providerId="LiveId" clId="{36522040-8373-42B1-9A0C-0B9380D20A80}" dt="2022-05-14T22:33:52.441" v="562"/>
          <ac:spMkLst>
            <pc:docMk/>
            <pc:sldMk cId="1915798275" sldId="7942"/>
            <ac:spMk id="4" creationId="{78F3B664-6E4C-43DA-ACEF-3190FC4D4954}"/>
          </ac:spMkLst>
        </pc:spChg>
        <pc:spChg chg="add mod">
          <ac:chgData name="Nam Su Man" userId="f59c6daa2a865830" providerId="LiveId" clId="{36522040-8373-42B1-9A0C-0B9380D20A80}" dt="2022-05-14T22:34:11.799" v="564" actId="14100"/>
          <ac:spMkLst>
            <pc:docMk/>
            <pc:sldMk cId="1915798275" sldId="7942"/>
            <ac:spMk id="5" creationId="{B4D1ADA2-107A-3386-9C9C-7C32AEF4E465}"/>
          </ac:spMkLst>
        </pc:spChg>
        <pc:picChg chg="add del mod">
          <ac:chgData name="Nam Su Man" userId="f59c6daa2a865830" providerId="LiveId" clId="{36522040-8373-42B1-9A0C-0B9380D20A80}" dt="2022-05-14T22:33:49.579" v="561" actId="478"/>
          <ac:picMkLst>
            <pc:docMk/>
            <pc:sldMk cId="1915798275" sldId="7942"/>
            <ac:picMk id="2050" creationId="{5547679A-5E37-6C87-0DA9-1A6907DD6A3E}"/>
          </ac:picMkLst>
        </pc:picChg>
        <pc:picChg chg="add mod">
          <ac:chgData name="Nam Su Man" userId="f59c6daa2a865830" providerId="LiveId" clId="{36522040-8373-42B1-9A0C-0B9380D20A80}" dt="2022-05-14T22:33:52.441" v="562"/>
          <ac:picMkLst>
            <pc:docMk/>
            <pc:sldMk cId="1915798275" sldId="7942"/>
            <ac:picMk id="2052" creationId="{ADEC7517-5A55-F13D-72F8-EF90495EF996}"/>
          </ac:picMkLst>
        </pc:picChg>
      </pc:sldChg>
      <pc:sldChg chg="addSp delSp modSp new del mod">
        <pc:chgData name="Nam Su Man" userId="f59c6daa2a865830" providerId="LiveId" clId="{36522040-8373-42B1-9A0C-0B9380D20A80}" dt="2022-05-14T22:22:41.140" v="453" actId="47"/>
        <pc:sldMkLst>
          <pc:docMk/>
          <pc:sldMk cId="2775396542" sldId="7942"/>
        </pc:sldMkLst>
        <pc:spChg chg="del">
          <ac:chgData name="Nam Su Man" userId="f59c6daa2a865830" providerId="LiveId" clId="{36522040-8373-42B1-9A0C-0B9380D20A80}" dt="2022-05-07T21:39:21.518" v="183"/>
          <ac:spMkLst>
            <pc:docMk/>
            <pc:sldMk cId="2775396542" sldId="7942"/>
            <ac:spMk id="2" creationId="{A3232DDB-1FC3-7A96-0B17-3672E2D894F4}"/>
          </ac:spMkLst>
        </pc:spChg>
        <pc:spChg chg="mod">
          <ac:chgData name="Nam Su Man" userId="f59c6daa2a865830" providerId="LiveId" clId="{36522040-8373-42B1-9A0C-0B9380D20A80}" dt="2022-05-07T21:39:48.547" v="263"/>
          <ac:spMkLst>
            <pc:docMk/>
            <pc:sldMk cId="2775396542" sldId="7942"/>
            <ac:spMk id="3" creationId="{1C5ED852-3BAA-4EB5-7F5D-49EB47BBCC39}"/>
          </ac:spMkLst>
        </pc:spChg>
        <pc:spChg chg="add mod">
          <ac:chgData name="Nam Su Man" userId="f59c6daa2a865830" providerId="LiveId" clId="{36522040-8373-42B1-9A0C-0B9380D20A80}" dt="2022-05-07T21:40:46.262" v="321"/>
          <ac:spMkLst>
            <pc:docMk/>
            <pc:sldMk cId="2775396542" sldId="7942"/>
            <ac:spMk id="5" creationId="{82B202CA-57BF-A909-6C03-B1C2F80EC5F6}"/>
          </ac:spMkLst>
        </pc:spChg>
        <pc:picChg chg="add mod">
          <ac:chgData name="Nam Su Man" userId="f59c6daa2a865830" providerId="LiveId" clId="{36522040-8373-42B1-9A0C-0B9380D20A80}" dt="2022-05-07T21:39:28.547" v="186" actId="1076"/>
          <ac:picMkLst>
            <pc:docMk/>
            <pc:sldMk cId="2775396542" sldId="7942"/>
            <ac:picMk id="2050" creationId="{B6061FBA-AA9F-D7D8-BE1B-52ACFCF2A604}"/>
          </ac:picMkLst>
        </pc:picChg>
      </pc:sldChg>
      <pc:sldMasterChg chg="del delSldLayout">
        <pc:chgData name="Nam Su Man" userId="f59c6daa2a865830" providerId="LiveId" clId="{36522040-8373-42B1-9A0C-0B9380D20A80}" dt="2022-05-07T21:30:59.125" v="11" actId="47"/>
        <pc:sldMasterMkLst>
          <pc:docMk/>
          <pc:sldMasterMk cId="4165432323" sldId="2147483685"/>
        </pc:sldMasterMkLst>
        <pc:sldLayoutChg chg="del">
          <pc:chgData name="Nam Su Man" userId="f59c6daa2a865830" providerId="LiveId" clId="{36522040-8373-42B1-9A0C-0B9380D20A80}" dt="2022-05-07T21:30:59.125" v="11" actId="47"/>
          <pc:sldLayoutMkLst>
            <pc:docMk/>
            <pc:sldMasterMk cId="4165432323" sldId="2147483685"/>
            <pc:sldLayoutMk cId="3875570084" sldId="2147483686"/>
          </pc:sldLayoutMkLst>
        </pc:sldLayoutChg>
        <pc:sldLayoutChg chg="del">
          <pc:chgData name="Nam Su Man" userId="f59c6daa2a865830" providerId="LiveId" clId="{36522040-8373-42B1-9A0C-0B9380D20A80}" dt="2022-05-07T21:30:59.125" v="11" actId="47"/>
          <pc:sldLayoutMkLst>
            <pc:docMk/>
            <pc:sldMasterMk cId="4165432323" sldId="2147483685"/>
            <pc:sldLayoutMk cId="793514239" sldId="2147483687"/>
          </pc:sldLayoutMkLst>
        </pc:sldLayoutChg>
        <pc:sldLayoutChg chg="del">
          <pc:chgData name="Nam Su Man" userId="f59c6daa2a865830" providerId="LiveId" clId="{36522040-8373-42B1-9A0C-0B9380D20A80}" dt="2022-05-07T21:30:59.125" v="11" actId="47"/>
          <pc:sldLayoutMkLst>
            <pc:docMk/>
            <pc:sldMasterMk cId="4165432323" sldId="2147483685"/>
            <pc:sldLayoutMk cId="3768715358" sldId="2147483688"/>
          </pc:sldLayoutMkLst>
        </pc:sldLayoutChg>
      </pc:sldMasterChg>
    </pc:docChg>
  </pc:docChgLst>
  <pc:docChgLst>
    <pc:chgData name="Nam Su Man" userId="f59c6daa2a865830" providerId="LiveId" clId="{20612F3C-14C5-47AB-8D13-BAD6C810CC69}"/>
    <pc:docChg chg="undo custSel addSld delSld modSld sldOrd modSection">
      <pc:chgData name="Nam Su Man" userId="f59c6daa2a865830" providerId="LiveId" clId="{20612F3C-14C5-47AB-8D13-BAD6C810CC69}" dt="2021-03-12T02:43:50.947" v="4301" actId="14100"/>
      <pc:docMkLst>
        <pc:docMk/>
      </pc:docMkLst>
      <pc:sldChg chg="modSp mod">
        <pc:chgData name="Nam Su Man" userId="f59c6daa2a865830" providerId="LiveId" clId="{20612F3C-14C5-47AB-8D13-BAD6C810CC69}" dt="2021-03-12T01:08:15.797" v="1643" actId="6549"/>
        <pc:sldMkLst>
          <pc:docMk/>
          <pc:sldMk cId="0" sldId="256"/>
        </pc:sldMkLst>
        <pc:spChg chg="mod">
          <ac:chgData name="Nam Su Man" userId="f59c6daa2a865830" providerId="LiveId" clId="{20612F3C-14C5-47AB-8D13-BAD6C810CC69}" dt="2021-03-12T01:08:15.797" v="1643" actId="6549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20612F3C-14C5-47AB-8D13-BAD6C810CC69}" dt="2021-03-07T12:13:20.026" v="34" actId="20577"/>
          <ac:spMkLst>
            <pc:docMk/>
            <pc:sldMk cId="0" sldId="256"/>
            <ac:spMk id="7" creationId="{3A7CAB7B-3FB6-42B7-AB22-F30D959BBF6D}"/>
          </ac:spMkLst>
        </pc:spChg>
      </pc:sldChg>
      <pc:sldChg chg="add ord">
        <pc:chgData name="Nam Su Man" userId="f59c6daa2a865830" providerId="LiveId" clId="{20612F3C-14C5-47AB-8D13-BAD6C810CC69}" dt="2021-03-12T02:24:20.889" v="3692"/>
        <pc:sldMkLst>
          <pc:docMk/>
          <pc:sldMk cId="2731130487" sldId="7730"/>
        </pc:sldMkLst>
      </pc:sldChg>
      <pc:sldChg chg="modSp mod">
        <pc:chgData name="Nam Su Man" userId="f59c6daa2a865830" providerId="LiveId" clId="{20612F3C-14C5-47AB-8D13-BAD6C810CC69}" dt="2021-03-12T02:43:50.947" v="4301" actId="14100"/>
        <pc:sldMkLst>
          <pc:docMk/>
          <pc:sldMk cId="4206765086" sldId="7829"/>
        </pc:sldMkLst>
        <pc:spChg chg="mod">
          <ac:chgData name="Nam Su Man" userId="f59c6daa2a865830" providerId="LiveId" clId="{20612F3C-14C5-47AB-8D13-BAD6C810CC69}" dt="2021-03-12T02:43:50.947" v="4301" actId="14100"/>
          <ac:spMkLst>
            <pc:docMk/>
            <pc:sldMk cId="4206765086" sldId="7829"/>
            <ac:spMk id="14" creationId="{840A7E7B-CACA-430C-AAE4-DE29DF495BE1}"/>
          </ac:spMkLst>
        </pc:spChg>
      </pc:sldChg>
      <pc:sldChg chg="modAnim">
        <pc:chgData name="Nam Su Man" userId="f59c6daa2a865830" providerId="LiveId" clId="{20612F3C-14C5-47AB-8D13-BAD6C810CC69}" dt="2021-03-12T02:35:47.767" v="4251"/>
        <pc:sldMkLst>
          <pc:docMk/>
          <pc:sldMk cId="2250576528" sldId="7831"/>
        </pc:sldMkLst>
      </pc:sldChg>
      <pc:sldChg chg="modSp mod">
        <pc:chgData name="Nam Su Man" userId="f59c6daa2a865830" providerId="LiveId" clId="{20612F3C-14C5-47AB-8D13-BAD6C810CC69}" dt="2021-03-12T01:09:05.606" v="1648" actId="20577"/>
        <pc:sldMkLst>
          <pc:docMk/>
          <pc:sldMk cId="3715114294" sldId="7834"/>
        </pc:sldMkLst>
        <pc:spChg chg="mod">
          <ac:chgData name="Nam Su Man" userId="f59c6daa2a865830" providerId="LiveId" clId="{20612F3C-14C5-47AB-8D13-BAD6C810CC69}" dt="2021-03-12T01:09:05.606" v="1648" actId="20577"/>
          <ac:spMkLst>
            <pc:docMk/>
            <pc:sldMk cId="3715114294" sldId="7834"/>
            <ac:spMk id="3" creationId="{D2E8E386-B207-4D43-B40B-876994F64DC0}"/>
          </ac:spMkLst>
        </pc:spChg>
      </pc:sldChg>
      <pc:sldChg chg="modSp mod modAnim">
        <pc:chgData name="Nam Su Man" userId="f59c6daa2a865830" providerId="LiveId" clId="{20612F3C-14C5-47AB-8D13-BAD6C810CC69}" dt="2021-03-12T02:34:31.797" v="4212"/>
        <pc:sldMkLst>
          <pc:docMk/>
          <pc:sldMk cId="2064480058" sldId="7836"/>
        </pc:sldMkLst>
        <pc:spChg chg="mod">
          <ac:chgData name="Nam Su Man" userId="f59c6daa2a865830" providerId="LiveId" clId="{20612F3C-14C5-47AB-8D13-BAD6C810CC69}" dt="2021-03-12T01:17:44.924" v="1664" actId="20577"/>
          <ac:spMkLst>
            <pc:docMk/>
            <pc:sldMk cId="2064480058" sldId="7836"/>
            <ac:spMk id="3" creationId="{0CC77A0F-2AB6-460B-BE76-EB89BBE298D9}"/>
          </ac:spMkLst>
        </pc:spChg>
      </pc:sldChg>
      <pc:sldChg chg="modAnim">
        <pc:chgData name="Nam Su Man" userId="f59c6daa2a865830" providerId="LiveId" clId="{20612F3C-14C5-47AB-8D13-BAD6C810CC69}" dt="2021-03-12T02:34:39.407" v="4213"/>
        <pc:sldMkLst>
          <pc:docMk/>
          <pc:sldMk cId="2307183362" sldId="7837"/>
        </pc:sldMkLst>
      </pc:sldChg>
      <pc:sldChg chg="del">
        <pc:chgData name="Nam Su Man" userId="f59c6daa2a865830" providerId="LiveId" clId="{20612F3C-14C5-47AB-8D13-BAD6C810CC69}" dt="2021-03-12T02:34:47.822" v="4214" actId="47"/>
        <pc:sldMkLst>
          <pc:docMk/>
          <pc:sldMk cId="3458149765" sldId="7838"/>
        </pc:sldMkLst>
      </pc:sldChg>
      <pc:sldChg chg="modAnim">
        <pc:chgData name="Nam Su Man" userId="f59c6daa2a865830" providerId="LiveId" clId="{20612F3C-14C5-47AB-8D13-BAD6C810CC69}" dt="2021-03-12T02:34:52.353" v="4215"/>
        <pc:sldMkLst>
          <pc:docMk/>
          <pc:sldMk cId="2637239223" sldId="7839"/>
        </pc:sldMkLst>
      </pc:sldChg>
      <pc:sldChg chg="modAnim">
        <pc:chgData name="Nam Su Man" userId="f59c6daa2a865830" providerId="LiveId" clId="{20612F3C-14C5-47AB-8D13-BAD6C810CC69}" dt="2021-03-12T02:36:04.829" v="4253"/>
        <pc:sldMkLst>
          <pc:docMk/>
          <pc:sldMk cId="3516075802" sldId="7840"/>
        </pc:sldMkLst>
      </pc:sldChg>
      <pc:sldChg chg="modSp mod">
        <pc:chgData name="Nam Su Man" userId="f59c6daa2a865830" providerId="LiveId" clId="{20612F3C-14C5-47AB-8D13-BAD6C810CC69}" dt="2021-03-12T01:29:07.744" v="1851" actId="20577"/>
        <pc:sldMkLst>
          <pc:docMk/>
          <pc:sldMk cId="2224717106" sldId="7841"/>
        </pc:sldMkLst>
        <pc:spChg chg="mod">
          <ac:chgData name="Nam Su Man" userId="f59c6daa2a865830" providerId="LiveId" clId="{20612F3C-14C5-47AB-8D13-BAD6C810CC69}" dt="2021-03-12T01:29:07.744" v="1851" actId="20577"/>
          <ac:spMkLst>
            <pc:docMk/>
            <pc:sldMk cId="2224717106" sldId="7841"/>
            <ac:spMk id="3" creationId="{7711D9BF-A1E1-466E-A8FC-8B467CB7BF32}"/>
          </ac:spMkLst>
        </pc:spChg>
      </pc:sldChg>
      <pc:sldChg chg="modSp mod modAnim">
        <pc:chgData name="Nam Su Man" userId="f59c6daa2a865830" providerId="LiveId" clId="{20612F3C-14C5-47AB-8D13-BAD6C810CC69}" dt="2021-03-12T02:36:26.621" v="4256"/>
        <pc:sldMkLst>
          <pc:docMk/>
          <pc:sldMk cId="3428531945" sldId="7847"/>
        </pc:sldMkLst>
        <pc:spChg chg="mod">
          <ac:chgData name="Nam Su Man" userId="f59c6daa2a865830" providerId="LiveId" clId="{20612F3C-14C5-47AB-8D13-BAD6C810CC69}" dt="2021-03-12T01:04:24.719" v="1411" actId="1076"/>
          <ac:spMkLst>
            <pc:docMk/>
            <pc:sldMk cId="3428531945" sldId="7847"/>
            <ac:spMk id="2" creationId="{B0D2D0B3-E490-4AE9-8941-768326223DE5}"/>
          </ac:spMkLst>
        </pc:spChg>
        <pc:spChg chg="mod">
          <ac:chgData name="Nam Su Man" userId="f59c6daa2a865830" providerId="LiveId" clId="{20612F3C-14C5-47AB-8D13-BAD6C810CC69}" dt="2021-03-12T02:36:20.642" v="4254" actId="6549"/>
          <ac:spMkLst>
            <pc:docMk/>
            <pc:sldMk cId="3428531945" sldId="7847"/>
            <ac:spMk id="3" creationId="{4CADA76C-336C-4605-BEBE-F4E08BC9205C}"/>
          </ac:spMkLst>
        </pc:spChg>
      </pc:sldChg>
      <pc:sldChg chg="modSp mod">
        <pc:chgData name="Nam Su Man" userId="f59c6daa2a865830" providerId="LiveId" clId="{20612F3C-14C5-47AB-8D13-BAD6C810CC69}" dt="2021-03-12T02:37:00.562" v="4257" actId="113"/>
        <pc:sldMkLst>
          <pc:docMk/>
          <pc:sldMk cId="826886313" sldId="7853"/>
        </pc:sldMkLst>
        <pc:spChg chg="mod">
          <ac:chgData name="Nam Su Man" userId="f59c6daa2a865830" providerId="LiveId" clId="{20612F3C-14C5-47AB-8D13-BAD6C810CC69}" dt="2021-03-12T02:37:00.562" v="4257" actId="113"/>
          <ac:spMkLst>
            <pc:docMk/>
            <pc:sldMk cId="826886313" sldId="7853"/>
            <ac:spMk id="2" creationId="{2FE06B8F-D390-434B-B2D6-0ABE86B10C65}"/>
          </ac:spMkLst>
        </pc:spChg>
      </pc:sldChg>
      <pc:sldChg chg="modSp mod modAnim">
        <pc:chgData name="Nam Su Man" userId="f59c6daa2a865830" providerId="LiveId" clId="{20612F3C-14C5-47AB-8D13-BAD6C810CC69}" dt="2021-03-12T02:38:04.017" v="4267"/>
        <pc:sldMkLst>
          <pc:docMk/>
          <pc:sldMk cId="4046349431" sldId="7862"/>
        </pc:sldMkLst>
        <pc:spChg chg="mod">
          <ac:chgData name="Nam Su Man" userId="f59c6daa2a865830" providerId="LiveId" clId="{20612F3C-14C5-47AB-8D13-BAD6C810CC69}" dt="2021-03-12T02:14:36.960" v="3424" actId="20577"/>
          <ac:spMkLst>
            <pc:docMk/>
            <pc:sldMk cId="4046349431" sldId="7862"/>
            <ac:spMk id="2" creationId="{540F072F-0A77-4BFC-931E-70296F196418}"/>
          </ac:spMkLst>
        </pc:spChg>
      </pc:sldChg>
      <pc:sldChg chg="modSp new mod ord modAnim">
        <pc:chgData name="Nam Su Man" userId="f59c6daa2a865830" providerId="LiveId" clId="{20612F3C-14C5-47AB-8D13-BAD6C810CC69}" dt="2021-03-12T02:38:30.059" v="4288"/>
        <pc:sldMkLst>
          <pc:docMk/>
          <pc:sldMk cId="727577891" sldId="7863"/>
        </pc:sldMkLst>
        <pc:spChg chg="mod">
          <ac:chgData name="Nam Su Man" userId="f59c6daa2a865830" providerId="LiveId" clId="{20612F3C-14C5-47AB-8D13-BAD6C810CC69}" dt="2021-03-12T02:19:01.530" v="3661" actId="20577"/>
          <ac:spMkLst>
            <pc:docMk/>
            <pc:sldMk cId="727577891" sldId="7863"/>
            <ac:spMk id="2" creationId="{3C676326-10AA-42F1-BA46-C3623646AB7A}"/>
          </ac:spMkLst>
        </pc:spChg>
        <pc:spChg chg="mod">
          <ac:chgData name="Nam Su Man" userId="f59c6daa2a865830" providerId="LiveId" clId="{20612F3C-14C5-47AB-8D13-BAD6C810CC69}" dt="2021-03-12T02:14:18.539" v="3422" actId="6549"/>
          <ac:spMkLst>
            <pc:docMk/>
            <pc:sldMk cId="727577891" sldId="7863"/>
            <ac:spMk id="3" creationId="{D2A6D0EF-6ACB-4443-8094-293D7A21ADB6}"/>
          </ac:spMkLst>
        </pc:spChg>
      </pc:sldChg>
      <pc:sldChg chg="addSp modSp new mod ord modAnim">
        <pc:chgData name="Nam Su Man" userId="f59c6daa2a865830" providerId="LiveId" clId="{20612F3C-14C5-47AB-8D13-BAD6C810CC69}" dt="2021-03-12T02:38:56.574" v="4296"/>
        <pc:sldMkLst>
          <pc:docMk/>
          <pc:sldMk cId="641608318" sldId="7864"/>
        </pc:sldMkLst>
        <pc:spChg chg="mod">
          <ac:chgData name="Nam Su Man" userId="f59c6daa2a865830" providerId="LiveId" clId="{20612F3C-14C5-47AB-8D13-BAD6C810CC69}" dt="2021-03-12T02:34:04.879" v="4210" actId="20577"/>
          <ac:spMkLst>
            <pc:docMk/>
            <pc:sldMk cId="641608318" sldId="7864"/>
            <ac:spMk id="2" creationId="{BAD6824F-BBAE-48D1-B62E-EFED23E604BD}"/>
          </ac:spMkLst>
        </pc:spChg>
        <pc:spChg chg="mod">
          <ac:chgData name="Nam Su Man" userId="f59c6daa2a865830" providerId="LiveId" clId="{20612F3C-14C5-47AB-8D13-BAD6C810CC69}" dt="2021-03-12T02:27:20.162" v="3801"/>
          <ac:spMkLst>
            <pc:docMk/>
            <pc:sldMk cId="641608318" sldId="7864"/>
            <ac:spMk id="3" creationId="{BB04FF85-355E-44AE-916A-6431B61BA6D6}"/>
          </ac:spMkLst>
        </pc:spChg>
        <pc:picChg chg="add mod">
          <ac:chgData name="Nam Su Man" userId="f59c6daa2a865830" providerId="LiveId" clId="{20612F3C-14C5-47AB-8D13-BAD6C810CC69}" dt="2021-03-12T02:30:16.348" v="3866" actId="1076"/>
          <ac:picMkLst>
            <pc:docMk/>
            <pc:sldMk cId="641608318" sldId="7864"/>
            <ac:picMk id="5" creationId="{889F3AB4-D98A-4DF1-9FA1-9C3F3AD2AC24}"/>
          </ac:picMkLst>
        </pc:picChg>
      </pc:sldChg>
      <pc:sldChg chg="modSp new mod ord modAnim">
        <pc:chgData name="Nam Su Man" userId="f59c6daa2a865830" providerId="LiveId" clId="{20612F3C-14C5-47AB-8D13-BAD6C810CC69}" dt="2021-03-12T02:38:24.005" v="4286"/>
        <pc:sldMkLst>
          <pc:docMk/>
          <pc:sldMk cId="2574953718" sldId="7865"/>
        </pc:sldMkLst>
        <pc:spChg chg="mod">
          <ac:chgData name="Nam Su Man" userId="f59c6daa2a865830" providerId="LiveId" clId="{20612F3C-14C5-47AB-8D13-BAD6C810CC69}" dt="2021-03-12T02:07:14.215" v="3102" actId="403"/>
          <ac:spMkLst>
            <pc:docMk/>
            <pc:sldMk cId="2574953718" sldId="7865"/>
            <ac:spMk id="2" creationId="{A8662A2F-2C97-492B-A18D-3530E6B2E2B9}"/>
          </ac:spMkLst>
        </pc:spChg>
        <pc:spChg chg="mod">
          <ac:chgData name="Nam Su Man" userId="f59c6daa2a865830" providerId="LiveId" clId="{20612F3C-14C5-47AB-8D13-BAD6C810CC69}" dt="2021-03-07T12:26:49.169" v="1084"/>
          <ac:spMkLst>
            <pc:docMk/>
            <pc:sldMk cId="2574953718" sldId="7865"/>
            <ac:spMk id="3" creationId="{2FE012CA-7136-40FB-8BCE-1F696813C065}"/>
          </ac:spMkLst>
        </pc:spChg>
      </pc:sldChg>
      <pc:sldChg chg="modSp new mod modAnim">
        <pc:chgData name="Nam Su Man" userId="f59c6daa2a865830" providerId="LiveId" clId="{20612F3C-14C5-47AB-8D13-BAD6C810CC69}" dt="2021-03-12T02:39:11.578" v="4299"/>
        <pc:sldMkLst>
          <pc:docMk/>
          <pc:sldMk cId="4257121111" sldId="7866"/>
        </pc:sldMkLst>
        <pc:spChg chg="mod">
          <ac:chgData name="Nam Su Man" userId="f59c6daa2a865830" providerId="LiveId" clId="{20612F3C-14C5-47AB-8D13-BAD6C810CC69}" dt="2021-03-07T12:26:33.445" v="1049"/>
          <ac:spMkLst>
            <pc:docMk/>
            <pc:sldMk cId="4257121111" sldId="7866"/>
            <ac:spMk id="2" creationId="{6296FB8B-6A6E-43DD-9C2D-E3A8112EAD51}"/>
          </ac:spMkLst>
        </pc:spChg>
        <pc:spChg chg="mod">
          <ac:chgData name="Nam Su Man" userId="f59c6daa2a865830" providerId="LiveId" clId="{20612F3C-14C5-47AB-8D13-BAD6C810CC69}" dt="2021-03-07T12:25:06.553" v="791"/>
          <ac:spMkLst>
            <pc:docMk/>
            <pc:sldMk cId="4257121111" sldId="7866"/>
            <ac:spMk id="3" creationId="{77E44A76-85E0-4510-8518-1C98551D5DB5}"/>
          </ac:spMkLst>
        </pc:spChg>
      </pc:sldChg>
      <pc:sldChg chg="modSp mod modAnim">
        <pc:chgData name="Nam Su Man" userId="f59c6daa2a865830" providerId="LiveId" clId="{20612F3C-14C5-47AB-8D13-BAD6C810CC69}" dt="2021-03-12T02:37:32.419" v="4259"/>
        <pc:sldMkLst>
          <pc:docMk/>
          <pc:sldMk cId="2171859056" sldId="7868"/>
        </pc:sldMkLst>
        <pc:spChg chg="mod">
          <ac:chgData name="Nam Su Man" userId="f59c6daa2a865830" providerId="LiveId" clId="{20612F3C-14C5-47AB-8D13-BAD6C810CC69}" dt="2021-03-12T01:35:34.916" v="1905" actId="20577"/>
          <ac:spMkLst>
            <pc:docMk/>
            <pc:sldMk cId="2171859056" sldId="7868"/>
            <ac:spMk id="2" creationId="{0BBA7D3E-1AD3-4FD4-9D5A-18158D8F159A}"/>
          </ac:spMkLst>
        </pc:spChg>
        <pc:spChg chg="mod">
          <ac:chgData name="Nam Su Man" userId="f59c6daa2a865830" providerId="LiveId" clId="{20612F3C-14C5-47AB-8D13-BAD6C810CC69}" dt="2021-03-12T01:05:18.040" v="1437"/>
          <ac:spMkLst>
            <pc:docMk/>
            <pc:sldMk cId="2171859056" sldId="7868"/>
            <ac:spMk id="3" creationId="{ACF4F419-4071-4E25-992A-FA523CE7D012}"/>
          </ac:spMkLst>
        </pc:spChg>
      </pc:sldChg>
      <pc:sldChg chg="modSp mod modAnim">
        <pc:chgData name="Nam Su Man" userId="f59c6daa2a865830" providerId="LiveId" clId="{20612F3C-14C5-47AB-8D13-BAD6C810CC69}" dt="2021-03-12T02:37:58.059" v="4265"/>
        <pc:sldMkLst>
          <pc:docMk/>
          <pc:sldMk cId="2034480123" sldId="7869"/>
        </pc:sldMkLst>
        <pc:spChg chg="mod">
          <ac:chgData name="Nam Su Man" userId="f59c6daa2a865830" providerId="LiveId" clId="{20612F3C-14C5-47AB-8D13-BAD6C810CC69}" dt="2021-03-12T02:03:23.579" v="3089"/>
          <ac:spMkLst>
            <pc:docMk/>
            <pc:sldMk cId="2034480123" sldId="7869"/>
            <ac:spMk id="2" creationId="{BAA9EA68-74E9-49AE-AEEA-0A0ED93D62BF}"/>
          </ac:spMkLst>
        </pc:spChg>
        <pc:spChg chg="mod">
          <ac:chgData name="Nam Su Man" userId="f59c6daa2a865830" providerId="LiveId" clId="{20612F3C-14C5-47AB-8D13-BAD6C810CC69}" dt="2021-03-12T01:50:59.484" v="1954"/>
          <ac:spMkLst>
            <pc:docMk/>
            <pc:sldMk cId="2034480123" sldId="7869"/>
            <ac:spMk id="3" creationId="{00D2CBF9-4D64-4CA8-89F2-E61D5F06429E}"/>
          </ac:spMkLst>
        </pc:spChg>
      </pc:sldChg>
      <pc:sldChg chg="new del">
        <pc:chgData name="Nam Su Man" userId="f59c6daa2a865830" providerId="LiveId" clId="{20612F3C-14C5-47AB-8D13-BAD6C810CC69}" dt="2021-03-12T01:35:21.607" v="1852" actId="47"/>
        <pc:sldMkLst>
          <pc:docMk/>
          <pc:sldMk cId="2243861129" sldId="7870"/>
        </pc:sldMkLst>
      </pc:sldChg>
      <pc:sldChg chg="modSp add mod">
        <pc:chgData name="Nam Su Man" userId="f59c6daa2a865830" providerId="LiveId" clId="{20612F3C-14C5-47AB-8D13-BAD6C810CC69}" dt="2021-03-12T01:09:44.482" v="1653" actId="20577"/>
        <pc:sldMkLst>
          <pc:docMk/>
          <pc:sldMk cId="2010940726" sldId="7871"/>
        </pc:sldMkLst>
        <pc:spChg chg="mod">
          <ac:chgData name="Nam Su Man" userId="f59c6daa2a865830" providerId="LiveId" clId="{20612F3C-14C5-47AB-8D13-BAD6C810CC69}" dt="2021-03-12T01:09:44.482" v="1653" actId="20577"/>
          <ac:spMkLst>
            <pc:docMk/>
            <pc:sldMk cId="2010940726" sldId="7871"/>
            <ac:spMk id="3" creationId="{D2E8E386-B207-4D43-B40B-876994F64DC0}"/>
          </ac:spMkLst>
        </pc:spChg>
      </pc:sldChg>
      <pc:sldChg chg="addSp delSp modSp new mod">
        <pc:chgData name="Nam Su Man" userId="f59c6daa2a865830" providerId="LiveId" clId="{20612F3C-14C5-47AB-8D13-BAD6C810CC69}" dt="2021-03-12T01:21:07.534" v="1711" actId="6549"/>
        <pc:sldMkLst>
          <pc:docMk/>
          <pc:sldMk cId="3626358091" sldId="7872"/>
        </pc:sldMkLst>
        <pc:spChg chg="del">
          <ac:chgData name="Nam Su Man" userId="f59c6daa2a865830" providerId="LiveId" clId="{20612F3C-14C5-47AB-8D13-BAD6C810CC69}" dt="2021-03-12T01:17:53.915" v="1681" actId="22"/>
          <ac:spMkLst>
            <pc:docMk/>
            <pc:sldMk cId="3626358091" sldId="7872"/>
            <ac:spMk id="2" creationId="{9919E717-31AD-4A9A-A21C-43382451E693}"/>
          </ac:spMkLst>
        </pc:spChg>
        <pc:spChg chg="mod">
          <ac:chgData name="Nam Su Man" userId="f59c6daa2a865830" providerId="LiveId" clId="{20612F3C-14C5-47AB-8D13-BAD6C810CC69}" dt="2021-03-12T01:21:07.534" v="1711" actId="6549"/>
          <ac:spMkLst>
            <pc:docMk/>
            <pc:sldMk cId="3626358091" sldId="7872"/>
            <ac:spMk id="3" creationId="{9D19F889-ACFD-43AC-9CA7-B84895992CCF}"/>
          </ac:spMkLst>
        </pc:spChg>
        <pc:picChg chg="add mod ord">
          <ac:chgData name="Nam Su Man" userId="f59c6daa2a865830" providerId="LiveId" clId="{20612F3C-14C5-47AB-8D13-BAD6C810CC69}" dt="2021-03-12T01:17:53.915" v="1681" actId="22"/>
          <ac:picMkLst>
            <pc:docMk/>
            <pc:sldMk cId="3626358091" sldId="7872"/>
            <ac:picMk id="5" creationId="{DCCCE56D-3E75-41C7-B3B6-1F44DE51865D}"/>
          </ac:picMkLst>
        </pc:picChg>
      </pc:sldChg>
      <pc:sldChg chg="addSp modSp new mod">
        <pc:chgData name="Nam Su Man" userId="f59c6daa2a865830" providerId="LiveId" clId="{20612F3C-14C5-47AB-8D13-BAD6C810CC69}" dt="2021-03-12T02:35:25.938" v="4245" actId="113"/>
        <pc:sldMkLst>
          <pc:docMk/>
          <pc:sldMk cId="2744913347" sldId="7873"/>
        </pc:sldMkLst>
        <pc:spChg chg="mod">
          <ac:chgData name="Nam Su Man" userId="f59c6daa2a865830" providerId="LiveId" clId="{20612F3C-14C5-47AB-8D13-BAD6C810CC69}" dt="2021-03-12T02:35:25.938" v="4245" actId="113"/>
          <ac:spMkLst>
            <pc:docMk/>
            <pc:sldMk cId="2744913347" sldId="7873"/>
            <ac:spMk id="2" creationId="{21A37F50-0C21-4675-B593-2BE38DE4E2BB}"/>
          </ac:spMkLst>
        </pc:spChg>
        <pc:spChg chg="mod">
          <ac:chgData name="Nam Su Man" userId="f59c6daa2a865830" providerId="LiveId" clId="{20612F3C-14C5-47AB-8D13-BAD6C810CC69}" dt="2021-03-12T01:26:10.603" v="1820" actId="6549"/>
          <ac:spMkLst>
            <pc:docMk/>
            <pc:sldMk cId="2744913347" sldId="7873"/>
            <ac:spMk id="3" creationId="{71A2F4FC-3077-4160-BAF7-7B20BC170954}"/>
          </ac:spMkLst>
        </pc:spChg>
        <pc:picChg chg="add mod">
          <ac:chgData name="Nam Su Man" userId="f59c6daa2a865830" providerId="LiveId" clId="{20612F3C-14C5-47AB-8D13-BAD6C810CC69}" dt="2021-03-12T01:25:49.031" v="1807" actId="1076"/>
          <ac:picMkLst>
            <pc:docMk/>
            <pc:sldMk cId="2744913347" sldId="7873"/>
            <ac:picMk id="5" creationId="{FF670980-4ECE-4891-A4A0-C48944B83486}"/>
          </ac:picMkLst>
        </pc:picChg>
      </pc:sldChg>
      <pc:sldChg chg="modSp new mod modAnim">
        <pc:chgData name="Nam Su Man" userId="f59c6daa2a865830" providerId="LiveId" clId="{20612F3C-14C5-47AB-8D13-BAD6C810CC69}" dt="2021-03-12T02:37:46.516" v="4261"/>
        <pc:sldMkLst>
          <pc:docMk/>
          <pc:sldMk cId="2968968280" sldId="7874"/>
        </pc:sldMkLst>
        <pc:spChg chg="mod">
          <ac:chgData name="Nam Su Man" userId="f59c6daa2a865830" providerId="LiveId" clId="{20612F3C-14C5-47AB-8D13-BAD6C810CC69}" dt="2021-03-12T02:01:38.274" v="2927" actId="20577"/>
          <ac:spMkLst>
            <pc:docMk/>
            <pc:sldMk cId="2968968280" sldId="7874"/>
            <ac:spMk id="2" creationId="{4E5F99FF-A0FC-478E-9E79-A6E2F790EAEA}"/>
          </ac:spMkLst>
        </pc:spChg>
        <pc:spChg chg="mod">
          <ac:chgData name="Nam Su Man" userId="f59c6daa2a865830" providerId="LiveId" clId="{20612F3C-14C5-47AB-8D13-BAD6C810CC69}" dt="2021-03-12T01:46:18.853" v="1934"/>
          <ac:spMkLst>
            <pc:docMk/>
            <pc:sldMk cId="2968968280" sldId="7874"/>
            <ac:spMk id="3" creationId="{11A04145-934C-4E2B-BDC1-C271369B365E}"/>
          </ac:spMkLst>
        </pc:spChg>
      </pc:sldChg>
      <pc:sldChg chg="addSp delSp modSp new mod modNotesTx">
        <pc:chgData name="Nam Su Man" userId="f59c6daa2a865830" providerId="LiveId" clId="{20612F3C-14C5-47AB-8D13-BAD6C810CC69}" dt="2021-03-12T02:38:16.041" v="4284" actId="20577"/>
        <pc:sldMkLst>
          <pc:docMk/>
          <pc:sldMk cId="3464687345" sldId="7875"/>
        </pc:sldMkLst>
        <pc:spChg chg="del">
          <ac:chgData name="Nam Su Man" userId="f59c6daa2a865830" providerId="LiveId" clId="{20612F3C-14C5-47AB-8D13-BAD6C810CC69}" dt="2021-03-12T02:16:11.506" v="3527"/>
          <ac:spMkLst>
            <pc:docMk/>
            <pc:sldMk cId="3464687345" sldId="7875"/>
            <ac:spMk id="2" creationId="{F8EFA41F-5196-413A-AF0B-6630AD1C141C}"/>
          </ac:spMkLst>
        </pc:spChg>
        <pc:spChg chg="mod">
          <ac:chgData name="Nam Su Man" userId="f59c6daa2a865830" providerId="LiveId" clId="{20612F3C-14C5-47AB-8D13-BAD6C810CC69}" dt="2021-03-12T02:38:16.041" v="4284" actId="20577"/>
          <ac:spMkLst>
            <pc:docMk/>
            <pc:sldMk cId="3464687345" sldId="7875"/>
            <ac:spMk id="3" creationId="{4835A092-F44E-4F75-8300-CB9FC097DCE3}"/>
          </ac:spMkLst>
        </pc:spChg>
        <pc:picChg chg="add mod">
          <ac:chgData name="Nam Su Man" userId="f59c6daa2a865830" providerId="LiveId" clId="{20612F3C-14C5-47AB-8D13-BAD6C810CC69}" dt="2021-03-12T02:16:11.506" v="3527"/>
          <ac:picMkLst>
            <pc:docMk/>
            <pc:sldMk cId="3464687345" sldId="7875"/>
            <ac:picMk id="1026" creationId="{69D09B90-C0B5-4075-A25B-CF95FF94269B}"/>
          </ac:picMkLst>
        </pc:picChg>
      </pc:sldChg>
      <pc:sldChg chg="new del ord">
        <pc:chgData name="Nam Su Man" userId="f59c6daa2a865830" providerId="LiveId" clId="{20612F3C-14C5-47AB-8D13-BAD6C810CC69}" dt="2021-03-12T02:24:15.513" v="3690" actId="47"/>
        <pc:sldMkLst>
          <pc:docMk/>
          <pc:sldMk cId="13096851" sldId="7876"/>
        </pc:sldMkLst>
      </pc:sldChg>
      <pc:sldChg chg="new del">
        <pc:chgData name="Nam Su Man" userId="f59c6daa2a865830" providerId="LiveId" clId="{20612F3C-14C5-47AB-8D13-BAD6C810CC69}" dt="2021-03-12T02:14:40.477" v="3427" actId="680"/>
        <pc:sldMkLst>
          <pc:docMk/>
          <pc:sldMk cId="1048412017" sldId="7876"/>
        </pc:sldMkLst>
      </pc:sldChg>
      <pc:sldChg chg="new del ord">
        <pc:chgData name="Nam Su Man" userId="f59c6daa2a865830" providerId="LiveId" clId="{20612F3C-14C5-47AB-8D13-BAD6C810CC69}" dt="2021-03-12T02:19:21.211" v="3665" actId="47"/>
        <pc:sldMkLst>
          <pc:docMk/>
          <pc:sldMk cId="2781088856" sldId="7876"/>
        </pc:sldMkLst>
      </pc:sldChg>
    </pc:docChg>
  </pc:docChgLst>
  <pc:docChgLst>
    <pc:chgData name="Nam Su Man" userId="f59c6daa2a865830" providerId="LiveId" clId="{C1425092-6336-4058-A1B9-4AD093D000F8}"/>
    <pc:docChg chg="undo custSel addSld delSld modSld modSection">
      <pc:chgData name="Nam Su Man" userId="f59c6daa2a865830" providerId="LiveId" clId="{C1425092-6336-4058-A1B9-4AD093D000F8}" dt="2021-03-05T02:46:48.587" v="92" actId="680"/>
      <pc:docMkLst>
        <pc:docMk/>
      </pc:docMkLst>
      <pc:sldChg chg="addSp modSp mod modAnim">
        <pc:chgData name="Nam Su Man" userId="f59c6daa2a865830" providerId="LiveId" clId="{C1425092-6336-4058-A1B9-4AD093D000F8}" dt="2021-03-05T02:38:26.015" v="83"/>
        <pc:sldMkLst>
          <pc:docMk/>
          <pc:sldMk cId="2738583681" sldId="7665"/>
        </pc:sldMkLst>
        <pc:spChg chg="add mod">
          <ac:chgData name="Nam Su Man" userId="f59c6daa2a865830" providerId="LiveId" clId="{C1425092-6336-4058-A1B9-4AD093D000F8}" dt="2021-03-05T02:38:20.495" v="82" actId="692"/>
          <ac:spMkLst>
            <pc:docMk/>
            <pc:sldMk cId="2738583681" sldId="7665"/>
            <ac:spMk id="2" creationId="{038B15BE-5D52-4900-841D-94BB45FFB61D}"/>
          </ac:spMkLst>
        </pc:spChg>
      </pc:sldChg>
      <pc:sldChg chg="modSp mod">
        <pc:chgData name="Nam Su Man" userId="f59c6daa2a865830" providerId="LiveId" clId="{C1425092-6336-4058-A1B9-4AD093D000F8}" dt="2021-03-05T02:39:35.031" v="85" actId="1076"/>
        <pc:sldMkLst>
          <pc:docMk/>
          <pc:sldMk cId="1098569965" sldId="7674"/>
        </pc:sldMkLst>
        <pc:spChg chg="mod">
          <ac:chgData name="Nam Su Man" userId="f59c6daa2a865830" providerId="LiveId" clId="{C1425092-6336-4058-A1B9-4AD093D000F8}" dt="2021-03-05T02:39:35.031" v="85" actId="1076"/>
          <ac:spMkLst>
            <pc:docMk/>
            <pc:sldMk cId="1098569965" sldId="7674"/>
            <ac:spMk id="5" creationId="{0894B8CD-6932-436D-9FCB-0E6CA584EBA7}"/>
          </ac:spMkLst>
        </pc:spChg>
      </pc:sldChg>
      <pc:sldChg chg="delSp mod">
        <pc:chgData name="Nam Su Man" userId="f59c6daa2a865830" providerId="LiveId" clId="{C1425092-6336-4058-A1B9-4AD093D000F8}" dt="2021-03-05T02:39:08.258" v="84" actId="478"/>
        <pc:sldMkLst>
          <pc:docMk/>
          <pc:sldMk cId="382277937" sldId="7675"/>
        </pc:sldMkLst>
        <pc:spChg chg="del">
          <ac:chgData name="Nam Su Man" userId="f59c6daa2a865830" providerId="LiveId" clId="{C1425092-6336-4058-A1B9-4AD093D000F8}" dt="2021-03-05T02:39:08.258" v="84" actId="478"/>
          <ac:spMkLst>
            <pc:docMk/>
            <pc:sldMk cId="382277937" sldId="7675"/>
            <ac:spMk id="9" creationId="{44058D91-5836-4CF3-BBE4-56196D99479B}"/>
          </ac:spMkLst>
        </pc:spChg>
      </pc:sldChg>
      <pc:sldChg chg="delSp mod">
        <pc:chgData name="Nam Su Man" userId="f59c6daa2a865830" providerId="LiveId" clId="{C1425092-6336-4058-A1B9-4AD093D000F8}" dt="2021-03-05T02:40:53.224" v="86" actId="478"/>
        <pc:sldMkLst>
          <pc:docMk/>
          <pc:sldMk cId="3024205486" sldId="7678"/>
        </pc:sldMkLst>
        <pc:spChg chg="del">
          <ac:chgData name="Nam Su Man" userId="f59c6daa2a865830" providerId="LiveId" clId="{C1425092-6336-4058-A1B9-4AD093D000F8}" dt="2021-03-05T02:40:53.224" v="86" actId="478"/>
          <ac:spMkLst>
            <pc:docMk/>
            <pc:sldMk cId="3024205486" sldId="7678"/>
            <ac:spMk id="6" creationId="{CE67E024-E24C-48CD-8D07-E227171E268F}"/>
          </ac:spMkLst>
        </pc:spChg>
      </pc:sldChg>
      <pc:sldChg chg="modSp mod">
        <pc:chgData name="Nam Su Man" userId="f59c6daa2a865830" providerId="LiveId" clId="{C1425092-6336-4058-A1B9-4AD093D000F8}" dt="2021-03-05T02:45:48.339" v="91" actId="20577"/>
        <pc:sldMkLst>
          <pc:docMk/>
          <pc:sldMk cId="1907162572" sldId="7686"/>
        </pc:sldMkLst>
        <pc:spChg chg="mod">
          <ac:chgData name="Nam Su Man" userId="f59c6daa2a865830" providerId="LiveId" clId="{C1425092-6336-4058-A1B9-4AD093D000F8}" dt="2021-03-05T02:45:48.339" v="91" actId="20577"/>
          <ac:spMkLst>
            <pc:docMk/>
            <pc:sldMk cId="1907162572" sldId="7686"/>
            <ac:spMk id="2" creationId="{2288EB0D-EF88-43FB-B09C-0C187EB68FCC}"/>
          </ac:spMkLst>
        </pc:spChg>
      </pc:sldChg>
      <pc:sldChg chg="delSp modSp modAnim">
        <pc:chgData name="Nam Su Man" userId="f59c6daa2a865830" providerId="LiveId" clId="{C1425092-6336-4058-A1B9-4AD093D000F8}" dt="2021-03-05T02:37:41.659" v="66"/>
        <pc:sldMkLst>
          <pc:docMk/>
          <pc:sldMk cId="4206765086" sldId="7829"/>
        </pc:sldMkLst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4" creationId="{7357B18D-10DA-42A7-A287-9CE701BB18EB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5" creationId="{A0A15721-41D9-4085-86C5-DB1E89256D92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6" creationId="{6A0BCCF5-985F-4E1E-A7C6-45E6E259A5FD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0" creationId="{BC408527-4939-49B7-B891-035B100094A5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1" creationId="{154A5BC0-83A3-4904-8CFA-2887F9A00C44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2" creationId="{D6F9DD05-6A0E-4092-A11F-DCCFB280ADC3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3" creationId="{B100084E-8E7E-43BA-9A49-3192DCCCAC54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4" creationId="{840A7E7B-CACA-430C-AAE4-DE29DF495BE1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5" creationId="{CF54A2E2-D63B-4D62-8EA5-11843ACB2ED0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6" creationId="{97F7516B-DFBA-484B-9B98-0E5111BE0D31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7" creationId="{2621EA29-FFB5-4858-9334-01015DFEDF3C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8" creationId="{05D8ABE7-A802-4678-8223-478FF297E86A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19" creationId="{B4C32DF5-F796-42D8-95F4-9D035802FD1C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20" creationId="{2D47909D-A9A5-49D0-AD99-9694C48D37D8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21" creationId="{A4856925-468E-44D2-A7B6-AE11953B3F6E}"/>
          </ac:spMkLst>
        </pc:spChg>
        <pc:spChg chg="mod topLvl">
          <ac:chgData name="Nam Su Man" userId="f59c6daa2a865830" providerId="LiveId" clId="{C1425092-6336-4058-A1B9-4AD093D000F8}" dt="2021-03-05T02:37:16.104" v="61" actId="165"/>
          <ac:spMkLst>
            <pc:docMk/>
            <pc:sldMk cId="4206765086" sldId="7829"/>
            <ac:spMk id="22" creationId="{3F367DA4-3B07-4397-B19D-F37E80FDB718}"/>
          </ac:spMkLst>
        </pc:spChg>
        <pc:grpChg chg="del mod">
          <ac:chgData name="Nam Su Man" userId="f59c6daa2a865830" providerId="LiveId" clId="{C1425092-6336-4058-A1B9-4AD093D000F8}" dt="2021-03-05T02:37:16.104" v="61" actId="165"/>
          <ac:grpSpMkLst>
            <pc:docMk/>
            <pc:sldMk cId="4206765086" sldId="7829"/>
            <ac:grpSpMk id="2" creationId="{17819973-2972-4A9E-BB1E-950C26E1BFCA}"/>
          </ac:grpSpMkLst>
        </pc:grpChg>
        <pc:graphicFrameChg chg="del mod">
          <ac:chgData name="Nam Su Man" userId="f59c6daa2a865830" providerId="LiveId" clId="{C1425092-6336-4058-A1B9-4AD093D000F8}" dt="2021-03-05T02:37:11.030" v="60" actId="18245"/>
          <ac:graphicFrameMkLst>
            <pc:docMk/>
            <pc:sldMk cId="4206765086" sldId="7829"/>
            <ac:graphicFrameMk id="7" creationId="{3A2A6252-D90F-4C73-909D-F235D0FB9AC6}"/>
          </ac:graphicFrameMkLst>
        </pc:graphicFrameChg>
      </pc:sldChg>
      <pc:sldChg chg="del">
        <pc:chgData name="Nam Su Man" userId="f59c6daa2a865830" providerId="LiveId" clId="{C1425092-6336-4058-A1B9-4AD093D000F8}" dt="2021-03-05T02:34:41.598" v="0" actId="47"/>
        <pc:sldMkLst>
          <pc:docMk/>
          <pc:sldMk cId="1568296697" sldId="7830"/>
        </pc:sldMkLst>
      </pc:sldChg>
      <pc:sldChg chg="new">
        <pc:chgData name="Nam Su Man" userId="f59c6daa2a865830" providerId="LiveId" clId="{C1425092-6336-4058-A1B9-4AD093D000F8}" dt="2021-03-05T02:46:48.587" v="92" actId="680"/>
        <pc:sldMkLst>
          <pc:docMk/>
          <pc:sldMk cId="3533339298" sldId="7830"/>
        </pc:sldMkLst>
      </pc:sldChg>
    </pc:docChg>
  </pc:docChgLst>
  <pc:docChgLst>
    <pc:chgData name="Nam Su Man" userId="f59c6daa2a865830" providerId="LiveId" clId="{8A944907-1159-41C2-9C0B-1D0D91E0E3B5}"/>
    <pc:docChg chg="undo custSel mod addSld delSld modSld sldOrd modSection">
      <pc:chgData name="Nam Su Man" userId="f59c6daa2a865830" providerId="LiveId" clId="{8A944907-1159-41C2-9C0B-1D0D91E0E3B5}" dt="2020-08-25T05:55:52.282" v="2999" actId="27636"/>
      <pc:docMkLst>
        <pc:docMk/>
      </pc:docMkLst>
      <pc:sldChg chg="modSp mod">
        <pc:chgData name="Nam Su Man" userId="f59c6daa2a865830" providerId="LiveId" clId="{8A944907-1159-41C2-9C0B-1D0D91E0E3B5}" dt="2020-08-24T08:19:51.167" v="15" actId="20577"/>
        <pc:sldMkLst>
          <pc:docMk/>
          <pc:sldMk cId="0" sldId="256"/>
        </pc:sldMkLst>
        <pc:spChg chg="mod">
          <ac:chgData name="Nam Su Man" userId="f59c6daa2a865830" providerId="LiveId" clId="{8A944907-1159-41C2-9C0B-1D0D91E0E3B5}" dt="2020-08-24T08:19:08.177" v="0" actId="6549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8A944907-1159-41C2-9C0B-1D0D91E0E3B5}" dt="2020-08-24T08:19:51.167" v="15" actId="20577"/>
          <ac:spMkLst>
            <pc:docMk/>
            <pc:sldMk cId="0" sldId="256"/>
            <ac:spMk id="7" creationId="{3A7CAB7B-3FB6-42B7-AB22-F30D959BBF6D}"/>
          </ac:spMkLst>
        </pc:spChg>
      </pc:sldChg>
      <pc:sldChg chg="addSp delSp modSp mod">
        <pc:chgData name="Nam Su Man" userId="f59c6daa2a865830" providerId="LiveId" clId="{8A944907-1159-41C2-9C0B-1D0D91E0E3B5}" dt="2020-08-24T08:21:29.562" v="87" actId="27636"/>
        <pc:sldMkLst>
          <pc:docMk/>
          <pc:sldMk cId="3718492344" sldId="7648"/>
        </pc:sldMkLst>
        <pc:spChg chg="del mod">
          <ac:chgData name="Nam Su Man" userId="f59c6daa2a865830" providerId="LiveId" clId="{8A944907-1159-41C2-9C0B-1D0D91E0E3B5}" dt="2020-08-24T08:21:01.411" v="66" actId="22"/>
          <ac:spMkLst>
            <pc:docMk/>
            <pc:sldMk cId="3718492344" sldId="7648"/>
            <ac:spMk id="2" creationId="{25A4D966-4EFC-4832-B5AA-A6CDE7F56480}"/>
          </ac:spMkLst>
        </pc:spChg>
        <pc:spChg chg="mod">
          <ac:chgData name="Nam Su Man" userId="f59c6daa2a865830" providerId="LiveId" clId="{8A944907-1159-41C2-9C0B-1D0D91E0E3B5}" dt="2020-08-24T08:20:48.886" v="61" actId="20577"/>
          <ac:spMkLst>
            <pc:docMk/>
            <pc:sldMk cId="3718492344" sldId="7648"/>
            <ac:spMk id="3" creationId="{C101C3E1-165B-459D-BF01-67AEAC3B3CB4}"/>
          </ac:spMkLst>
        </pc:spChg>
        <pc:spChg chg="add mod">
          <ac:chgData name="Nam Su Man" userId="f59c6daa2a865830" providerId="LiveId" clId="{8A944907-1159-41C2-9C0B-1D0D91E0E3B5}" dt="2020-08-24T08:21:29.562" v="87" actId="27636"/>
          <ac:spMkLst>
            <pc:docMk/>
            <pc:sldMk cId="3718492344" sldId="7648"/>
            <ac:spMk id="6" creationId="{71397D42-891F-417C-887C-FD526A4B9870}"/>
          </ac:spMkLst>
        </pc:spChg>
        <pc:picChg chg="add mod">
          <ac:chgData name="Nam Su Man" userId="f59c6daa2a865830" providerId="LiveId" clId="{8A944907-1159-41C2-9C0B-1D0D91E0E3B5}" dt="2020-08-24T08:21:09.679" v="69" actId="1076"/>
          <ac:picMkLst>
            <pc:docMk/>
            <pc:sldMk cId="3718492344" sldId="7648"/>
            <ac:picMk id="4" creationId="{64459442-8D48-483C-865F-FF9D1D0EADDC}"/>
          </ac:picMkLst>
        </pc:picChg>
        <pc:picChg chg="add del mod">
          <ac:chgData name="Nam Su Man" userId="f59c6daa2a865830" providerId="LiveId" clId="{8A944907-1159-41C2-9C0B-1D0D91E0E3B5}" dt="2020-08-24T08:20:59.796" v="65" actId="21"/>
          <ac:picMkLst>
            <pc:docMk/>
            <pc:sldMk cId="3718492344" sldId="7648"/>
            <ac:picMk id="1026" creationId="{0DB6361A-1CD0-4FEC-84D6-89105FBEF6DE}"/>
          </ac:picMkLst>
        </pc:picChg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533792964" sldId="7650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1806808612" sldId="7651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1695713444" sldId="7652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3816076481" sldId="7653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868131345" sldId="7654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2918199575" sldId="7655"/>
        </pc:sldMkLst>
      </pc:sldChg>
      <pc:sldChg chg="add del">
        <pc:chgData name="Nam Su Man" userId="f59c6daa2a865830" providerId="LiveId" clId="{8A944907-1159-41C2-9C0B-1D0D91E0E3B5}" dt="2020-08-25T04:59:34.383" v="1218"/>
        <pc:sldMkLst>
          <pc:docMk/>
          <pc:sldMk cId="3942959132" sldId="7656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3988099870" sldId="7657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1207786226" sldId="7658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3279524158" sldId="7659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2044933583" sldId="7660"/>
        </pc:sldMkLst>
      </pc:sldChg>
      <pc:sldChg chg="del">
        <pc:chgData name="Nam Su Man" userId="f59c6daa2a865830" providerId="LiveId" clId="{8A944907-1159-41C2-9C0B-1D0D91E0E3B5}" dt="2020-08-25T04:58:43.125" v="1216" actId="47"/>
        <pc:sldMkLst>
          <pc:docMk/>
          <pc:sldMk cId="1726256568" sldId="7661"/>
        </pc:sldMkLst>
      </pc:sldChg>
      <pc:sldChg chg="del">
        <pc:chgData name="Nam Su Man" userId="f59c6daa2a865830" providerId="LiveId" clId="{8A944907-1159-41C2-9C0B-1D0D91E0E3B5}" dt="2020-08-25T04:57:35.859" v="1131" actId="47"/>
        <pc:sldMkLst>
          <pc:docMk/>
          <pc:sldMk cId="815519559" sldId="7662"/>
        </pc:sldMkLst>
      </pc:sldChg>
      <pc:sldChg chg="new del">
        <pc:chgData name="Nam Su Man" userId="f59c6daa2a865830" providerId="LiveId" clId="{8A944907-1159-41C2-9C0B-1D0D91E0E3B5}" dt="2020-08-24T08:25:44.057" v="89" actId="680"/>
        <pc:sldMkLst>
          <pc:docMk/>
          <pc:sldMk cId="1990127375" sldId="7663"/>
        </pc:sldMkLst>
      </pc:sldChg>
      <pc:sldChg chg="addSp delSp modSp new mod ord">
        <pc:chgData name="Nam Su Man" userId="f59c6daa2a865830" providerId="LiveId" clId="{8A944907-1159-41C2-9C0B-1D0D91E0E3B5}" dt="2020-08-24T08:40:46.134" v="367"/>
        <pc:sldMkLst>
          <pc:docMk/>
          <pc:sldMk cId="3451897485" sldId="7663"/>
        </pc:sldMkLst>
        <pc:spChg chg="mod">
          <ac:chgData name="Nam Su Man" userId="f59c6daa2a865830" providerId="LiveId" clId="{8A944907-1159-41C2-9C0B-1D0D91E0E3B5}" dt="2020-08-24T08:32:55.525" v="171"/>
          <ac:spMkLst>
            <pc:docMk/>
            <pc:sldMk cId="3451897485" sldId="7663"/>
            <ac:spMk id="2" creationId="{2C1BFF6C-929A-4952-9842-3F9253AAB12F}"/>
          </ac:spMkLst>
        </pc:spChg>
        <pc:spChg chg="mod">
          <ac:chgData name="Nam Su Man" userId="f59c6daa2a865830" providerId="LiveId" clId="{8A944907-1159-41C2-9C0B-1D0D91E0E3B5}" dt="2020-08-24T08:28:39.398" v="109"/>
          <ac:spMkLst>
            <pc:docMk/>
            <pc:sldMk cId="3451897485" sldId="7663"/>
            <ac:spMk id="3" creationId="{275B96A4-799A-469E-977E-DA8C8B27F2BC}"/>
          </ac:spMkLst>
        </pc:spChg>
        <pc:spChg chg="add mod">
          <ac:chgData name="Nam Su Man" userId="f59c6daa2a865830" providerId="LiveId" clId="{8A944907-1159-41C2-9C0B-1D0D91E0E3B5}" dt="2020-08-24T08:34:06.965" v="200" actId="1076"/>
          <ac:spMkLst>
            <pc:docMk/>
            <pc:sldMk cId="3451897485" sldId="7663"/>
            <ac:spMk id="4" creationId="{07EE8CFA-176E-4F24-B0D1-E3B449B841C1}"/>
          </ac:spMkLst>
        </pc:spChg>
        <pc:graphicFrameChg chg="add del modGraphic">
          <ac:chgData name="Nam Su Man" userId="f59c6daa2a865830" providerId="LiveId" clId="{8A944907-1159-41C2-9C0B-1D0D91E0E3B5}" dt="2020-08-24T08:39:56.016" v="357" actId="478"/>
          <ac:graphicFrameMkLst>
            <pc:docMk/>
            <pc:sldMk cId="3451897485" sldId="7663"/>
            <ac:graphicFrameMk id="7" creationId="{631B9126-DCFF-426D-A6B2-DCDB1A3F3292}"/>
          </ac:graphicFrameMkLst>
        </pc:graphicFrameChg>
        <pc:graphicFrameChg chg="add mod modGraphic">
          <ac:chgData name="Nam Su Man" userId="f59c6daa2a865830" providerId="LiveId" clId="{8A944907-1159-41C2-9C0B-1D0D91E0E3B5}" dt="2020-08-24T08:40:46.134" v="367"/>
          <ac:graphicFrameMkLst>
            <pc:docMk/>
            <pc:sldMk cId="3451897485" sldId="7663"/>
            <ac:graphicFrameMk id="9" creationId="{95C31A90-ECB5-41BE-82A8-B5E08CABC712}"/>
          </ac:graphicFrameMkLst>
        </pc:graphicFrameChg>
        <pc:picChg chg="add mod">
          <ac:chgData name="Nam Su Man" userId="f59c6daa2a865830" providerId="LiveId" clId="{8A944907-1159-41C2-9C0B-1D0D91E0E3B5}" dt="2020-08-24T08:34:04.215" v="199" actId="1440"/>
          <ac:picMkLst>
            <pc:docMk/>
            <pc:sldMk cId="3451897485" sldId="7663"/>
            <ac:picMk id="3074" creationId="{674945D5-B8AA-4CF4-9DDB-7FD98B47AFB7}"/>
          </ac:picMkLst>
        </pc:picChg>
      </pc:sldChg>
      <pc:sldChg chg="addSp delSp modSp new add del">
        <pc:chgData name="Nam Su Man" userId="f59c6daa2a865830" providerId="LiveId" clId="{8A944907-1159-41C2-9C0B-1D0D91E0E3B5}" dt="2020-08-24T08:38:10.885" v="353" actId="47"/>
        <pc:sldMkLst>
          <pc:docMk/>
          <pc:sldMk cId="3031549239" sldId="7664"/>
        </pc:sldMkLst>
        <pc:spChg chg="del">
          <ac:chgData name="Nam Su Man" userId="f59c6daa2a865830" providerId="LiveId" clId="{8A944907-1159-41C2-9C0B-1D0D91E0E3B5}" dt="2020-08-24T08:31:42.441" v="147"/>
          <ac:spMkLst>
            <pc:docMk/>
            <pc:sldMk cId="3031549239" sldId="7664"/>
            <ac:spMk id="2" creationId="{B3D5E7D9-803F-4E09-8288-7AA546A9F289}"/>
          </ac:spMkLst>
        </pc:spChg>
        <pc:picChg chg="add mod">
          <ac:chgData name="Nam Su Man" userId="f59c6daa2a865830" providerId="LiveId" clId="{8A944907-1159-41C2-9C0B-1D0D91E0E3B5}" dt="2020-08-24T08:31:42.441" v="147"/>
          <ac:picMkLst>
            <pc:docMk/>
            <pc:sldMk cId="3031549239" sldId="7664"/>
            <ac:picMk id="2050" creationId="{08676799-C8B7-4196-AAAE-77426199608B}"/>
          </ac:picMkLst>
        </pc:picChg>
      </pc:sldChg>
      <pc:sldChg chg="addSp delSp modSp new mod">
        <pc:chgData name="Nam Su Man" userId="f59c6daa2a865830" providerId="LiveId" clId="{8A944907-1159-41C2-9C0B-1D0D91E0E3B5}" dt="2020-08-24T08:38:04.076" v="352" actId="14100"/>
        <pc:sldMkLst>
          <pc:docMk/>
          <pc:sldMk cId="3312735415" sldId="7665"/>
        </pc:sldMkLst>
        <pc:spChg chg="add del mod">
          <ac:chgData name="Nam Su Man" userId="f59c6daa2a865830" providerId="LiveId" clId="{8A944907-1159-41C2-9C0B-1D0D91E0E3B5}" dt="2020-08-24T08:35:40.575" v="242" actId="478"/>
          <ac:spMkLst>
            <pc:docMk/>
            <pc:sldMk cId="3312735415" sldId="7665"/>
            <ac:spMk id="2" creationId="{3D4D2714-0ACF-46C6-9920-4CB2B0E4A532}"/>
          </ac:spMkLst>
        </pc:spChg>
        <pc:spChg chg="mod">
          <ac:chgData name="Nam Su Man" userId="f59c6daa2a865830" providerId="LiveId" clId="{8A944907-1159-41C2-9C0B-1D0D91E0E3B5}" dt="2020-08-24T08:37:32.293" v="348"/>
          <ac:spMkLst>
            <pc:docMk/>
            <pc:sldMk cId="3312735415" sldId="7665"/>
            <ac:spMk id="3" creationId="{0D7E2F0C-3920-43C0-B4E1-47F0DA6D1F1A}"/>
          </ac:spMkLst>
        </pc:spChg>
        <pc:spChg chg="add del mod">
          <ac:chgData name="Nam Su Man" userId="f59c6daa2a865830" providerId="LiveId" clId="{8A944907-1159-41C2-9C0B-1D0D91E0E3B5}" dt="2020-08-24T08:35:42.377" v="243" actId="478"/>
          <ac:spMkLst>
            <pc:docMk/>
            <pc:sldMk cId="3312735415" sldId="7665"/>
            <ac:spMk id="11" creationId="{96455A6F-337B-4973-8F2A-382796D8854A}"/>
          </ac:spMkLst>
        </pc:spChg>
        <pc:spChg chg="add mod">
          <ac:chgData name="Nam Su Man" userId="f59c6daa2a865830" providerId="LiveId" clId="{8A944907-1159-41C2-9C0B-1D0D91E0E3B5}" dt="2020-08-24T08:37:48.855" v="351" actId="1076"/>
          <ac:spMkLst>
            <pc:docMk/>
            <pc:sldMk cId="3312735415" sldId="7665"/>
            <ac:spMk id="12" creationId="{B70D146A-BDBF-460F-A4B7-7F40AE3A4058}"/>
          </ac:spMkLst>
        </pc:spChg>
        <pc:spChg chg="add mod">
          <ac:chgData name="Nam Su Man" userId="f59c6daa2a865830" providerId="LiveId" clId="{8A944907-1159-41C2-9C0B-1D0D91E0E3B5}" dt="2020-08-24T08:37:23.647" v="322" actId="20577"/>
          <ac:spMkLst>
            <pc:docMk/>
            <pc:sldMk cId="3312735415" sldId="7665"/>
            <ac:spMk id="15" creationId="{21276870-77B4-4FD5-B353-1DE010E4E7A9}"/>
          </ac:spMkLst>
        </pc:spChg>
        <pc:picChg chg="add del">
          <ac:chgData name="Nam Su Man" userId="f59c6daa2a865830" providerId="LiveId" clId="{8A944907-1159-41C2-9C0B-1D0D91E0E3B5}" dt="2020-08-24T08:34:34.743" v="205" actId="22"/>
          <ac:picMkLst>
            <pc:docMk/>
            <pc:sldMk cId="3312735415" sldId="7665"/>
            <ac:picMk id="5" creationId="{47B1FFA1-0DDE-47C9-8528-B63C5FFC6AFA}"/>
          </ac:picMkLst>
        </pc:picChg>
        <pc:picChg chg="add del mod">
          <ac:chgData name="Nam Su Man" userId="f59c6daa2a865830" providerId="LiveId" clId="{8A944907-1159-41C2-9C0B-1D0D91E0E3B5}" dt="2020-08-24T08:34:36.252" v="207" actId="22"/>
          <ac:picMkLst>
            <pc:docMk/>
            <pc:sldMk cId="3312735415" sldId="7665"/>
            <ac:picMk id="7" creationId="{D741F680-7D54-4FA8-84AE-01E5E167F4A3}"/>
          </ac:picMkLst>
        </pc:picChg>
        <pc:picChg chg="add mod">
          <ac:chgData name="Nam Su Man" userId="f59c6daa2a865830" providerId="LiveId" clId="{8A944907-1159-41C2-9C0B-1D0D91E0E3B5}" dt="2020-08-24T08:37:46.050" v="350" actId="1076"/>
          <ac:picMkLst>
            <pc:docMk/>
            <pc:sldMk cId="3312735415" sldId="7665"/>
            <ac:picMk id="9" creationId="{B96A6F67-5F22-44A0-ABCB-618239CFA549}"/>
          </ac:picMkLst>
        </pc:picChg>
        <pc:picChg chg="add mod">
          <ac:chgData name="Nam Su Man" userId="f59c6daa2a865830" providerId="LiveId" clId="{8A944907-1159-41C2-9C0B-1D0D91E0E3B5}" dt="2020-08-24T08:38:04.076" v="352" actId="14100"/>
          <ac:picMkLst>
            <pc:docMk/>
            <pc:sldMk cId="3312735415" sldId="7665"/>
            <ac:picMk id="4098" creationId="{486EA122-FD9E-4266-A92A-F84D891FF951}"/>
          </ac:picMkLst>
        </pc:picChg>
      </pc:sldChg>
      <pc:sldChg chg="modSp new mod">
        <pc:chgData name="Nam Su Man" userId="f59c6daa2a865830" providerId="LiveId" clId="{8A944907-1159-41C2-9C0B-1D0D91E0E3B5}" dt="2020-08-25T04:58:37.504" v="1215" actId="15"/>
        <pc:sldMkLst>
          <pc:docMk/>
          <pc:sldMk cId="3677743922" sldId="7666"/>
        </pc:sldMkLst>
        <pc:spChg chg="mod">
          <ac:chgData name="Nam Su Man" userId="f59c6daa2a865830" providerId="LiveId" clId="{8A944907-1159-41C2-9C0B-1D0D91E0E3B5}" dt="2020-08-25T04:58:37.504" v="1215" actId="15"/>
          <ac:spMkLst>
            <pc:docMk/>
            <pc:sldMk cId="3677743922" sldId="7666"/>
            <ac:spMk id="2" creationId="{DA8326E5-85B0-4B20-86B6-A0BA0A573A42}"/>
          </ac:spMkLst>
        </pc:spChg>
        <pc:spChg chg="mod">
          <ac:chgData name="Nam Su Man" userId="f59c6daa2a865830" providerId="LiveId" clId="{8A944907-1159-41C2-9C0B-1D0D91E0E3B5}" dt="2020-08-25T04:57:54.953" v="1185"/>
          <ac:spMkLst>
            <pc:docMk/>
            <pc:sldMk cId="3677743922" sldId="7666"/>
            <ac:spMk id="3" creationId="{CA87E62E-9A74-422E-B0F7-893975780959}"/>
          </ac:spMkLst>
        </pc:spChg>
      </pc:sldChg>
      <pc:sldChg chg="modSp new mod">
        <pc:chgData name="Nam Su Man" userId="f59c6daa2a865830" providerId="LiveId" clId="{8A944907-1159-41C2-9C0B-1D0D91E0E3B5}" dt="2020-08-25T04:21:19.855" v="406" actId="15"/>
        <pc:sldMkLst>
          <pc:docMk/>
          <pc:sldMk cId="3053774240" sldId="7667"/>
        </pc:sldMkLst>
        <pc:spChg chg="mod">
          <ac:chgData name="Nam Su Man" userId="f59c6daa2a865830" providerId="LiveId" clId="{8A944907-1159-41C2-9C0B-1D0D91E0E3B5}" dt="2020-08-25T04:21:19.855" v="406" actId="15"/>
          <ac:spMkLst>
            <pc:docMk/>
            <pc:sldMk cId="3053774240" sldId="7667"/>
            <ac:spMk id="2" creationId="{9DAA1454-FC09-44C7-8DCB-4D12C73F112A}"/>
          </ac:spMkLst>
        </pc:spChg>
        <pc:spChg chg="mod">
          <ac:chgData name="Nam Su Man" userId="f59c6daa2a865830" providerId="LiveId" clId="{8A944907-1159-41C2-9C0B-1D0D91E0E3B5}" dt="2020-08-24T08:40:59.983" v="394"/>
          <ac:spMkLst>
            <pc:docMk/>
            <pc:sldMk cId="3053774240" sldId="7667"/>
            <ac:spMk id="3" creationId="{FC85B8DF-16E9-4A7F-B20F-53F21F6A83B0}"/>
          </ac:spMkLst>
        </pc:spChg>
      </pc:sldChg>
      <pc:sldChg chg="addSp delSp modSp new mod">
        <pc:chgData name="Nam Su Man" userId="f59c6daa2a865830" providerId="LiveId" clId="{8A944907-1159-41C2-9C0B-1D0D91E0E3B5}" dt="2020-08-25T04:21:46.920" v="418" actId="20577"/>
        <pc:sldMkLst>
          <pc:docMk/>
          <pc:sldMk cId="4114438417" sldId="7668"/>
        </pc:sldMkLst>
        <pc:spChg chg="del">
          <ac:chgData name="Nam Su Man" userId="f59c6daa2a865830" providerId="LiveId" clId="{8A944907-1159-41C2-9C0B-1D0D91E0E3B5}" dt="2020-08-25T04:21:39.044" v="408" actId="22"/>
          <ac:spMkLst>
            <pc:docMk/>
            <pc:sldMk cId="4114438417" sldId="7668"/>
            <ac:spMk id="2" creationId="{6F0BD244-E737-4FA9-8530-A392AD2FDB3E}"/>
          </ac:spMkLst>
        </pc:spChg>
        <pc:spChg chg="mod">
          <ac:chgData name="Nam Su Man" userId="f59c6daa2a865830" providerId="LiveId" clId="{8A944907-1159-41C2-9C0B-1D0D91E0E3B5}" dt="2020-08-25T04:21:46.920" v="418" actId="20577"/>
          <ac:spMkLst>
            <pc:docMk/>
            <pc:sldMk cId="4114438417" sldId="7668"/>
            <ac:spMk id="3" creationId="{B238B3B6-3575-4849-A72C-E0E561682EEE}"/>
          </ac:spMkLst>
        </pc:spChg>
        <pc:picChg chg="add mod ord">
          <ac:chgData name="Nam Su Man" userId="f59c6daa2a865830" providerId="LiveId" clId="{8A944907-1159-41C2-9C0B-1D0D91E0E3B5}" dt="2020-08-25T04:21:39.044" v="408" actId="22"/>
          <ac:picMkLst>
            <pc:docMk/>
            <pc:sldMk cId="4114438417" sldId="7668"/>
            <ac:picMk id="5" creationId="{0C1D579F-6BC5-440A-A41E-2F206F7E6D98}"/>
          </ac:picMkLst>
        </pc:picChg>
      </pc:sldChg>
      <pc:sldChg chg="addSp delSp modSp new mod">
        <pc:chgData name="Nam Su Man" userId="f59c6daa2a865830" providerId="LiveId" clId="{8A944907-1159-41C2-9C0B-1D0D91E0E3B5}" dt="2020-08-25T04:23:47.312" v="462" actId="1076"/>
        <pc:sldMkLst>
          <pc:docMk/>
          <pc:sldMk cId="2212638320" sldId="7669"/>
        </pc:sldMkLst>
        <pc:spChg chg="del">
          <ac:chgData name="Nam Su Man" userId="f59c6daa2a865830" providerId="LiveId" clId="{8A944907-1159-41C2-9C0B-1D0D91E0E3B5}" dt="2020-08-25T04:22:30.192" v="440"/>
          <ac:spMkLst>
            <pc:docMk/>
            <pc:sldMk cId="2212638320" sldId="7669"/>
            <ac:spMk id="2" creationId="{1BFC03A4-20A1-44DB-88F8-58DAF6B111AE}"/>
          </ac:spMkLst>
        </pc:spChg>
        <pc:spChg chg="mod">
          <ac:chgData name="Nam Su Man" userId="f59c6daa2a865830" providerId="LiveId" clId="{8A944907-1159-41C2-9C0B-1D0D91E0E3B5}" dt="2020-08-25T04:22:22.254" v="439"/>
          <ac:spMkLst>
            <pc:docMk/>
            <pc:sldMk cId="2212638320" sldId="7669"/>
            <ac:spMk id="3" creationId="{BAD50A45-6229-45DB-A669-F71BEB1CE3D4}"/>
          </ac:spMkLst>
        </pc:spChg>
        <pc:spChg chg="add mod">
          <ac:chgData name="Nam Su Man" userId="f59c6daa2a865830" providerId="LiveId" clId="{8A944907-1159-41C2-9C0B-1D0D91E0E3B5}" dt="2020-08-25T04:23:47.312" v="462" actId="1076"/>
          <ac:spMkLst>
            <pc:docMk/>
            <pc:sldMk cId="2212638320" sldId="7669"/>
            <ac:spMk id="4" creationId="{31975C3A-7513-4362-8822-B6B6E6526CBC}"/>
          </ac:spMkLst>
        </pc:spChg>
        <pc:picChg chg="add mod">
          <ac:chgData name="Nam Su Man" userId="f59c6daa2a865830" providerId="LiveId" clId="{8A944907-1159-41C2-9C0B-1D0D91E0E3B5}" dt="2020-08-25T04:22:41.104" v="445" actId="1076"/>
          <ac:picMkLst>
            <pc:docMk/>
            <pc:sldMk cId="2212638320" sldId="7669"/>
            <ac:picMk id="1026" creationId="{8BC13D87-052E-4768-B0FD-0C4D2E011B44}"/>
          </ac:picMkLst>
        </pc:picChg>
      </pc:sldChg>
      <pc:sldChg chg="addSp delSp modSp new del mod">
        <pc:chgData name="Nam Su Man" userId="f59c6daa2a865830" providerId="LiveId" clId="{8A944907-1159-41C2-9C0B-1D0D91E0E3B5}" dt="2020-08-25T04:24:50.321" v="485" actId="47"/>
        <pc:sldMkLst>
          <pc:docMk/>
          <pc:sldMk cId="1246122719" sldId="7670"/>
        </pc:sldMkLst>
        <pc:spChg chg="del">
          <ac:chgData name="Nam Su Man" userId="f59c6daa2a865830" providerId="LiveId" clId="{8A944907-1159-41C2-9C0B-1D0D91E0E3B5}" dt="2020-08-25T04:23:37.966" v="461" actId="22"/>
          <ac:spMkLst>
            <pc:docMk/>
            <pc:sldMk cId="1246122719" sldId="7670"/>
            <ac:spMk id="2" creationId="{1C64FFF7-2F55-48DF-8335-914977ED2E90}"/>
          </ac:spMkLst>
        </pc:spChg>
        <pc:spChg chg="mod">
          <ac:chgData name="Nam Su Man" userId="f59c6daa2a865830" providerId="LiveId" clId="{8A944907-1159-41C2-9C0B-1D0D91E0E3B5}" dt="2020-08-25T04:24:47.254" v="483" actId="21"/>
          <ac:spMkLst>
            <pc:docMk/>
            <pc:sldMk cId="1246122719" sldId="7670"/>
            <ac:spMk id="3" creationId="{F82A2F3E-EC64-4B2B-86D7-9D7E8448961C}"/>
          </ac:spMkLst>
        </pc:spChg>
        <pc:spChg chg="add del mod">
          <ac:chgData name="Nam Su Man" userId="f59c6daa2a865830" providerId="LiveId" clId="{8A944907-1159-41C2-9C0B-1D0D91E0E3B5}" dt="2020-08-25T04:24:39.928" v="480" actId="21"/>
          <ac:spMkLst>
            <pc:docMk/>
            <pc:sldMk cId="1246122719" sldId="7670"/>
            <ac:spMk id="7" creationId="{665A2518-AE3A-4DFC-807F-9C5156809355}"/>
          </ac:spMkLst>
        </pc:spChg>
        <pc:spChg chg="add mod">
          <ac:chgData name="Nam Su Man" userId="f59c6daa2a865830" providerId="LiveId" clId="{8A944907-1159-41C2-9C0B-1D0D91E0E3B5}" dt="2020-08-25T04:24:29.331" v="475" actId="21"/>
          <ac:spMkLst>
            <pc:docMk/>
            <pc:sldMk cId="1246122719" sldId="7670"/>
            <ac:spMk id="9" creationId="{5A27FBB6-4A21-47E8-9205-C85BF1141EBA}"/>
          </ac:spMkLst>
        </pc:spChg>
        <pc:picChg chg="add del mod ord">
          <ac:chgData name="Nam Su Man" userId="f59c6daa2a865830" providerId="LiveId" clId="{8A944907-1159-41C2-9C0B-1D0D91E0E3B5}" dt="2020-08-25T04:24:29.331" v="475" actId="21"/>
          <ac:picMkLst>
            <pc:docMk/>
            <pc:sldMk cId="1246122719" sldId="7670"/>
            <ac:picMk id="5" creationId="{6DADC3D7-D24A-421D-9A92-058B6878AC14}"/>
          </ac:picMkLst>
        </pc:picChg>
      </pc:sldChg>
      <pc:sldChg chg="addSp modSp new mod">
        <pc:chgData name="Nam Su Man" userId="f59c6daa2a865830" providerId="LiveId" clId="{8A944907-1159-41C2-9C0B-1D0D91E0E3B5}" dt="2020-08-25T04:24:48.809" v="484"/>
        <pc:sldMkLst>
          <pc:docMk/>
          <pc:sldMk cId="4290025920" sldId="7671"/>
        </pc:sldMkLst>
        <pc:spChg chg="mod">
          <ac:chgData name="Nam Su Man" userId="f59c6daa2a865830" providerId="LiveId" clId="{8A944907-1159-41C2-9C0B-1D0D91E0E3B5}" dt="2020-08-25T04:24:26.683" v="473"/>
          <ac:spMkLst>
            <pc:docMk/>
            <pc:sldMk cId="4290025920" sldId="7671"/>
            <ac:spMk id="2" creationId="{DF03D329-2A26-4248-8671-5C584D90D3FB}"/>
          </ac:spMkLst>
        </pc:spChg>
        <pc:spChg chg="mod">
          <ac:chgData name="Nam Su Man" userId="f59c6daa2a865830" providerId="LiveId" clId="{8A944907-1159-41C2-9C0B-1D0D91E0E3B5}" dt="2020-08-25T04:24:48.809" v="484"/>
          <ac:spMkLst>
            <pc:docMk/>
            <pc:sldMk cId="4290025920" sldId="7671"/>
            <ac:spMk id="3" creationId="{CE373F8F-A1CF-4D07-AE59-F9AB6C58AF8D}"/>
          </ac:spMkLst>
        </pc:spChg>
        <pc:spChg chg="add mod">
          <ac:chgData name="Nam Su Man" userId="f59c6daa2a865830" providerId="LiveId" clId="{8A944907-1159-41C2-9C0B-1D0D91E0E3B5}" dt="2020-08-25T04:24:44.648" v="482" actId="1076"/>
          <ac:spMkLst>
            <pc:docMk/>
            <pc:sldMk cId="4290025920" sldId="7671"/>
            <ac:spMk id="6" creationId="{05336F54-FAE9-4E8A-9541-55096D2C5687}"/>
          </ac:spMkLst>
        </pc:spChg>
        <pc:picChg chg="add mod">
          <ac:chgData name="Nam Su Man" userId="f59c6daa2a865830" providerId="LiveId" clId="{8A944907-1159-41C2-9C0B-1D0D91E0E3B5}" dt="2020-08-25T04:24:36.180" v="479" actId="1076"/>
          <ac:picMkLst>
            <pc:docMk/>
            <pc:sldMk cId="4290025920" sldId="7671"/>
            <ac:picMk id="4" creationId="{D3893882-53F8-408C-9BAD-F513794CC213}"/>
          </ac:picMkLst>
        </pc:picChg>
      </pc:sldChg>
      <pc:sldChg chg="modSp new mod">
        <pc:chgData name="Nam Su Man" userId="f59c6daa2a865830" providerId="LiveId" clId="{8A944907-1159-41C2-9C0B-1D0D91E0E3B5}" dt="2020-08-25T04:32:15.928" v="697"/>
        <pc:sldMkLst>
          <pc:docMk/>
          <pc:sldMk cId="1630922289" sldId="7672"/>
        </pc:sldMkLst>
        <pc:spChg chg="mod">
          <ac:chgData name="Nam Su Man" userId="f59c6daa2a865830" providerId="LiveId" clId="{8A944907-1159-41C2-9C0B-1D0D91E0E3B5}" dt="2020-08-25T04:27:31.418" v="516" actId="27636"/>
          <ac:spMkLst>
            <pc:docMk/>
            <pc:sldMk cId="1630922289" sldId="7672"/>
            <ac:spMk id="2" creationId="{B2A1B87B-A2A4-4666-9E70-723EA2DC5681}"/>
          </ac:spMkLst>
        </pc:spChg>
        <pc:spChg chg="mod">
          <ac:chgData name="Nam Su Man" userId="f59c6daa2a865830" providerId="LiveId" clId="{8A944907-1159-41C2-9C0B-1D0D91E0E3B5}" dt="2020-08-25T04:32:15.928" v="697"/>
          <ac:spMkLst>
            <pc:docMk/>
            <pc:sldMk cId="1630922289" sldId="7672"/>
            <ac:spMk id="3" creationId="{F92C2C74-EB23-4A8C-BD29-A45A551C7FE6}"/>
          </ac:spMkLst>
        </pc:spChg>
      </pc:sldChg>
      <pc:sldChg chg="modSp new mod ord">
        <pc:chgData name="Nam Su Man" userId="f59c6daa2a865830" providerId="LiveId" clId="{8A944907-1159-41C2-9C0B-1D0D91E0E3B5}" dt="2020-08-25T04:33:06.535" v="707"/>
        <pc:sldMkLst>
          <pc:docMk/>
          <pc:sldMk cId="2360940501" sldId="7673"/>
        </pc:sldMkLst>
        <pc:spChg chg="mod">
          <ac:chgData name="Nam Su Man" userId="f59c6daa2a865830" providerId="LiveId" clId="{8A944907-1159-41C2-9C0B-1D0D91E0E3B5}" dt="2020-08-25T04:30:10.843" v="576" actId="403"/>
          <ac:spMkLst>
            <pc:docMk/>
            <pc:sldMk cId="2360940501" sldId="7673"/>
            <ac:spMk id="2" creationId="{26412D65-D38E-4111-8240-0B3C23201EF4}"/>
          </ac:spMkLst>
        </pc:spChg>
        <pc:spChg chg="mod">
          <ac:chgData name="Nam Su Man" userId="f59c6daa2a865830" providerId="LiveId" clId="{8A944907-1159-41C2-9C0B-1D0D91E0E3B5}" dt="2020-08-25T04:31:32.949" v="665"/>
          <ac:spMkLst>
            <pc:docMk/>
            <pc:sldMk cId="2360940501" sldId="7673"/>
            <ac:spMk id="3" creationId="{7222A5A3-C899-47DB-B4C8-0F0485B5CDC1}"/>
          </ac:spMkLst>
        </pc:spChg>
      </pc:sldChg>
      <pc:sldChg chg="modSp new mod ord">
        <pc:chgData name="Nam Su Man" userId="f59c6daa2a865830" providerId="LiveId" clId="{8A944907-1159-41C2-9C0B-1D0D91E0E3B5}" dt="2020-08-25T04:33:06.535" v="707"/>
        <pc:sldMkLst>
          <pc:docMk/>
          <pc:sldMk cId="2673376681" sldId="7674"/>
        </pc:sldMkLst>
        <pc:spChg chg="mod">
          <ac:chgData name="Nam Su Man" userId="f59c6daa2a865830" providerId="LiveId" clId="{8A944907-1159-41C2-9C0B-1D0D91E0E3B5}" dt="2020-08-25T04:31:16.577" v="626" actId="27636"/>
          <ac:spMkLst>
            <pc:docMk/>
            <pc:sldMk cId="2673376681" sldId="7674"/>
            <ac:spMk id="2" creationId="{D74D4F97-3FFD-4BC5-A841-DE4B1A498021}"/>
          </ac:spMkLst>
        </pc:spChg>
        <pc:spChg chg="mod">
          <ac:chgData name="Nam Su Man" userId="f59c6daa2a865830" providerId="LiveId" clId="{8A944907-1159-41C2-9C0B-1D0D91E0E3B5}" dt="2020-08-25T04:31:37.240" v="675" actId="20577"/>
          <ac:spMkLst>
            <pc:docMk/>
            <pc:sldMk cId="2673376681" sldId="7674"/>
            <ac:spMk id="3" creationId="{66AF321D-52FA-4E43-BCEB-B4AB33C11AE6}"/>
          </ac:spMkLst>
        </pc:spChg>
      </pc:sldChg>
      <pc:sldChg chg="modSp new mod">
        <pc:chgData name="Nam Su Man" userId="f59c6daa2a865830" providerId="LiveId" clId="{8A944907-1159-41C2-9C0B-1D0D91E0E3B5}" dt="2020-08-25T04:38:13.878" v="1130" actId="947"/>
        <pc:sldMkLst>
          <pc:docMk/>
          <pc:sldMk cId="4242000265" sldId="7675"/>
        </pc:sldMkLst>
        <pc:spChg chg="mod">
          <ac:chgData name="Nam Su Man" userId="f59c6daa2a865830" providerId="LiveId" clId="{8A944907-1159-41C2-9C0B-1D0D91E0E3B5}" dt="2020-08-25T04:38:13.878" v="1130" actId="947"/>
          <ac:spMkLst>
            <pc:docMk/>
            <pc:sldMk cId="4242000265" sldId="7675"/>
            <ac:spMk id="2" creationId="{30893EA9-A0A4-4C99-9D68-0400FE75DBA6}"/>
          </ac:spMkLst>
        </pc:spChg>
        <pc:spChg chg="mod">
          <ac:chgData name="Nam Su Man" userId="f59c6daa2a865830" providerId="LiveId" clId="{8A944907-1159-41C2-9C0B-1D0D91E0E3B5}" dt="2020-08-25T04:32:18.782" v="705"/>
          <ac:spMkLst>
            <pc:docMk/>
            <pc:sldMk cId="4242000265" sldId="7675"/>
            <ac:spMk id="3" creationId="{C6BEBA6D-2044-4C12-982F-59CC13F9413A}"/>
          </ac:spMkLst>
        </pc:spChg>
      </pc:sldChg>
      <pc:sldChg chg="modSp new mod">
        <pc:chgData name="Nam Su Man" userId="f59c6daa2a865830" providerId="LiveId" clId="{8A944907-1159-41C2-9C0B-1D0D91E0E3B5}" dt="2020-08-25T05:27:34.977" v="2284" actId="20577"/>
        <pc:sldMkLst>
          <pc:docMk/>
          <pc:sldMk cId="3952240602" sldId="7676"/>
        </pc:sldMkLst>
        <pc:spChg chg="mod">
          <ac:chgData name="Nam Su Man" userId="f59c6daa2a865830" providerId="LiveId" clId="{8A944907-1159-41C2-9C0B-1D0D91E0E3B5}" dt="2020-08-25T05:27:34.977" v="2284" actId="20577"/>
          <ac:spMkLst>
            <pc:docMk/>
            <pc:sldMk cId="3952240602" sldId="7676"/>
            <ac:spMk id="2" creationId="{58D4FE5A-2C22-4D07-936E-06FC46CEC75B}"/>
          </ac:spMkLst>
        </pc:spChg>
        <pc:spChg chg="mod">
          <ac:chgData name="Nam Su Man" userId="f59c6daa2a865830" providerId="LiveId" clId="{8A944907-1159-41C2-9C0B-1D0D91E0E3B5}" dt="2020-08-25T04:59:39.046" v="1232"/>
          <ac:spMkLst>
            <pc:docMk/>
            <pc:sldMk cId="3952240602" sldId="7676"/>
            <ac:spMk id="3" creationId="{51CB9AD7-EAEA-4820-9265-726752303E82}"/>
          </ac:spMkLst>
        </pc:spChg>
      </pc:sldChg>
      <pc:sldChg chg="addSp delSp modSp new mod">
        <pc:chgData name="Nam Su Man" userId="f59c6daa2a865830" providerId="LiveId" clId="{8A944907-1159-41C2-9C0B-1D0D91E0E3B5}" dt="2020-08-25T05:16:29" v="1374"/>
        <pc:sldMkLst>
          <pc:docMk/>
          <pc:sldMk cId="3110434543" sldId="7677"/>
        </pc:sldMkLst>
        <pc:spChg chg="del">
          <ac:chgData name="Nam Su Man" userId="f59c6daa2a865830" providerId="LiveId" clId="{8A944907-1159-41C2-9C0B-1D0D91E0E3B5}" dt="2020-08-25T05:13:06.003" v="1352"/>
          <ac:spMkLst>
            <pc:docMk/>
            <pc:sldMk cId="3110434543" sldId="7677"/>
            <ac:spMk id="2" creationId="{3E0AA03E-2E4C-4895-B10F-486230F15412}"/>
          </ac:spMkLst>
        </pc:spChg>
        <pc:spChg chg="mod">
          <ac:chgData name="Nam Su Man" userId="f59c6daa2a865830" providerId="LiveId" clId="{8A944907-1159-41C2-9C0B-1D0D91E0E3B5}" dt="2020-08-25T05:16:29" v="1374"/>
          <ac:spMkLst>
            <pc:docMk/>
            <pc:sldMk cId="3110434543" sldId="7677"/>
            <ac:spMk id="3" creationId="{24DB21C3-0D05-4863-BCD6-C944D648DB04}"/>
          </ac:spMkLst>
        </pc:spChg>
        <pc:picChg chg="add mod">
          <ac:chgData name="Nam Su Man" userId="f59c6daa2a865830" providerId="LiveId" clId="{8A944907-1159-41C2-9C0B-1D0D91E0E3B5}" dt="2020-08-25T05:13:15.760" v="1355" actId="1076"/>
          <ac:picMkLst>
            <pc:docMk/>
            <pc:sldMk cId="3110434543" sldId="7677"/>
            <ac:picMk id="2050" creationId="{E4E35E12-A452-4A65-9DCF-4F8AA1597390}"/>
          </ac:picMkLst>
        </pc:picChg>
      </pc:sldChg>
      <pc:sldChg chg="new del">
        <pc:chgData name="Nam Su Man" userId="f59c6daa2a865830" providerId="LiveId" clId="{8A944907-1159-41C2-9C0B-1D0D91E0E3B5}" dt="2020-08-25T05:16:31.410" v="1376" actId="47"/>
        <pc:sldMkLst>
          <pc:docMk/>
          <pc:sldMk cId="19501684" sldId="7678"/>
        </pc:sldMkLst>
      </pc:sldChg>
      <pc:sldChg chg="modSp new mod">
        <pc:chgData name="Nam Su Man" userId="f59c6daa2a865830" providerId="LiveId" clId="{8A944907-1159-41C2-9C0B-1D0D91E0E3B5}" dt="2020-08-25T05:17:56.863" v="1827"/>
        <pc:sldMkLst>
          <pc:docMk/>
          <pc:sldMk cId="731705847" sldId="7678"/>
        </pc:sldMkLst>
        <pc:spChg chg="mod">
          <ac:chgData name="Nam Su Man" userId="f59c6daa2a865830" providerId="LiveId" clId="{8A944907-1159-41C2-9C0B-1D0D91E0E3B5}" dt="2020-08-25T05:17:56.863" v="1827"/>
          <ac:spMkLst>
            <pc:docMk/>
            <pc:sldMk cId="731705847" sldId="7678"/>
            <ac:spMk id="2" creationId="{1AABE661-6C97-459C-9015-9DB53EF14791}"/>
          </ac:spMkLst>
        </pc:spChg>
        <pc:spChg chg="mod">
          <ac:chgData name="Nam Su Man" userId="f59c6daa2a865830" providerId="LiveId" clId="{8A944907-1159-41C2-9C0B-1D0D91E0E3B5}" dt="2020-08-25T05:16:36.357" v="1399"/>
          <ac:spMkLst>
            <pc:docMk/>
            <pc:sldMk cId="731705847" sldId="7678"/>
            <ac:spMk id="3" creationId="{10878BC6-5D46-47B4-8139-6A2D524B952B}"/>
          </ac:spMkLst>
        </pc:spChg>
      </pc:sldChg>
      <pc:sldChg chg="modSp new mod">
        <pc:chgData name="Nam Su Man" userId="f59c6daa2a865830" providerId="LiveId" clId="{8A944907-1159-41C2-9C0B-1D0D91E0E3B5}" dt="2020-08-25T05:19:14.257" v="2208"/>
        <pc:sldMkLst>
          <pc:docMk/>
          <pc:sldMk cId="485916921" sldId="7679"/>
        </pc:sldMkLst>
        <pc:spChg chg="mod">
          <ac:chgData name="Nam Su Man" userId="f59c6daa2a865830" providerId="LiveId" clId="{8A944907-1159-41C2-9C0B-1D0D91E0E3B5}" dt="2020-08-25T05:19:14.257" v="2208"/>
          <ac:spMkLst>
            <pc:docMk/>
            <pc:sldMk cId="485916921" sldId="7679"/>
            <ac:spMk id="2" creationId="{30724FF5-8013-4FA2-A3F9-C11B781072C9}"/>
          </ac:spMkLst>
        </pc:spChg>
        <pc:spChg chg="mod">
          <ac:chgData name="Nam Su Man" userId="f59c6daa2a865830" providerId="LiveId" clId="{8A944907-1159-41C2-9C0B-1D0D91E0E3B5}" dt="2020-08-25T05:18:02.022" v="1829"/>
          <ac:spMkLst>
            <pc:docMk/>
            <pc:sldMk cId="485916921" sldId="7679"/>
            <ac:spMk id="3" creationId="{3C29D8AB-54C4-43DD-BEAA-48EB6F1D3267}"/>
          </ac:spMkLst>
        </pc:spChg>
      </pc:sldChg>
      <pc:sldChg chg="addSp modSp new mod">
        <pc:chgData name="Nam Su Man" userId="f59c6daa2a865830" providerId="LiveId" clId="{8A944907-1159-41C2-9C0B-1D0D91E0E3B5}" dt="2020-08-25T05:30:20.985" v="2343" actId="14100"/>
        <pc:sldMkLst>
          <pc:docMk/>
          <pc:sldMk cId="1432917464" sldId="7680"/>
        </pc:sldMkLst>
        <pc:spChg chg="mod">
          <ac:chgData name="Nam Su Man" userId="f59c6daa2a865830" providerId="LiveId" clId="{8A944907-1159-41C2-9C0B-1D0D91E0E3B5}" dt="2020-08-25T05:30:11.617" v="2341" actId="6549"/>
          <ac:spMkLst>
            <pc:docMk/>
            <pc:sldMk cId="1432917464" sldId="7680"/>
            <ac:spMk id="2" creationId="{5945B254-8C57-4C0A-835A-DA332108ED52}"/>
          </ac:spMkLst>
        </pc:spChg>
        <pc:spChg chg="mod">
          <ac:chgData name="Nam Su Man" userId="f59c6daa2a865830" providerId="LiveId" clId="{8A944907-1159-41C2-9C0B-1D0D91E0E3B5}" dt="2020-08-25T05:29:22.583" v="2306"/>
          <ac:spMkLst>
            <pc:docMk/>
            <pc:sldMk cId="1432917464" sldId="7680"/>
            <ac:spMk id="3" creationId="{FEA37541-E1F7-42C1-BB7B-C1F73F5B2D02}"/>
          </ac:spMkLst>
        </pc:spChg>
        <pc:picChg chg="add mod">
          <ac:chgData name="Nam Su Man" userId="f59c6daa2a865830" providerId="LiveId" clId="{8A944907-1159-41C2-9C0B-1D0D91E0E3B5}" dt="2020-08-25T05:30:09.211" v="2340" actId="1076"/>
          <ac:picMkLst>
            <pc:docMk/>
            <pc:sldMk cId="1432917464" sldId="7680"/>
            <ac:picMk id="5" creationId="{EA1D734A-5936-4D42-AB9F-4CE133DF70A7}"/>
          </ac:picMkLst>
        </pc:picChg>
        <pc:picChg chg="add mod">
          <ac:chgData name="Nam Su Man" userId="f59c6daa2a865830" providerId="LiveId" clId="{8A944907-1159-41C2-9C0B-1D0D91E0E3B5}" dt="2020-08-25T05:30:20.985" v="2343" actId="14100"/>
          <ac:picMkLst>
            <pc:docMk/>
            <pc:sldMk cId="1432917464" sldId="7680"/>
            <ac:picMk id="7" creationId="{DDEC4A42-6B08-4D2B-A2AF-221F89D0D6F8}"/>
          </ac:picMkLst>
        </pc:picChg>
      </pc:sldChg>
      <pc:sldChg chg="addSp modSp new mod">
        <pc:chgData name="Nam Su Man" userId="f59c6daa2a865830" providerId="LiveId" clId="{8A944907-1159-41C2-9C0B-1D0D91E0E3B5}" dt="2020-08-25T05:55:52.282" v="2999" actId="27636"/>
        <pc:sldMkLst>
          <pc:docMk/>
          <pc:sldMk cId="2716359299" sldId="7681"/>
        </pc:sldMkLst>
        <pc:spChg chg="mod">
          <ac:chgData name="Nam Su Man" userId="f59c6daa2a865830" providerId="LiveId" clId="{8A944907-1159-41C2-9C0B-1D0D91E0E3B5}" dt="2020-08-25T05:30:29.495" v="2352"/>
          <ac:spMkLst>
            <pc:docMk/>
            <pc:sldMk cId="2716359299" sldId="7681"/>
            <ac:spMk id="2" creationId="{A6E7FCE2-578E-411D-B7AD-9A8B78DD04CB}"/>
          </ac:spMkLst>
        </pc:spChg>
        <pc:spChg chg="mod">
          <ac:chgData name="Nam Su Man" userId="f59c6daa2a865830" providerId="LiveId" clId="{8A944907-1159-41C2-9C0B-1D0D91E0E3B5}" dt="2020-08-25T05:30:58.170" v="2388" actId="20577"/>
          <ac:spMkLst>
            <pc:docMk/>
            <pc:sldMk cId="2716359299" sldId="7681"/>
            <ac:spMk id="3" creationId="{D9ABF33E-2DE7-411E-8D4F-1BFE3EF372A8}"/>
          </ac:spMkLst>
        </pc:spChg>
        <pc:spChg chg="add mod">
          <ac:chgData name="Nam Su Man" userId="f59c6daa2a865830" providerId="LiveId" clId="{8A944907-1159-41C2-9C0B-1D0D91E0E3B5}" dt="2020-08-25T05:55:52.282" v="2999" actId="27636"/>
          <ac:spMkLst>
            <pc:docMk/>
            <pc:sldMk cId="2716359299" sldId="7681"/>
            <ac:spMk id="7" creationId="{E2C1F3A1-D08E-4BC3-8FFB-3D37C6569AC7}"/>
          </ac:spMkLst>
        </pc:spChg>
        <pc:picChg chg="add mod">
          <ac:chgData name="Nam Su Man" userId="f59c6daa2a865830" providerId="LiveId" clId="{8A944907-1159-41C2-9C0B-1D0D91E0E3B5}" dt="2020-08-25T05:30:47.969" v="2356" actId="1076"/>
          <ac:picMkLst>
            <pc:docMk/>
            <pc:sldMk cId="2716359299" sldId="7681"/>
            <ac:picMk id="5" creationId="{A729A07A-863F-41E2-941D-B7AEFF75DF2B}"/>
          </ac:picMkLst>
        </pc:picChg>
      </pc:sldChg>
      <pc:sldChg chg="modSp new mod">
        <pc:chgData name="Nam Su Man" userId="f59c6daa2a865830" providerId="LiveId" clId="{8A944907-1159-41C2-9C0B-1D0D91E0E3B5}" dt="2020-08-25T05:33:31.936" v="2560"/>
        <pc:sldMkLst>
          <pc:docMk/>
          <pc:sldMk cId="3445981790" sldId="7682"/>
        </pc:sldMkLst>
        <pc:spChg chg="mod">
          <ac:chgData name="Nam Su Man" userId="f59c6daa2a865830" providerId="LiveId" clId="{8A944907-1159-41C2-9C0B-1D0D91E0E3B5}" dt="2020-08-25T05:33:24.328" v="2546" actId="15"/>
          <ac:spMkLst>
            <pc:docMk/>
            <pc:sldMk cId="3445981790" sldId="7682"/>
            <ac:spMk id="2" creationId="{1E98780C-F97F-4528-B416-E309989E192F}"/>
          </ac:spMkLst>
        </pc:spChg>
        <pc:spChg chg="mod">
          <ac:chgData name="Nam Su Man" userId="f59c6daa2a865830" providerId="LiveId" clId="{8A944907-1159-41C2-9C0B-1D0D91E0E3B5}" dt="2020-08-25T05:33:31.936" v="2560"/>
          <ac:spMkLst>
            <pc:docMk/>
            <pc:sldMk cId="3445981790" sldId="7682"/>
            <ac:spMk id="3" creationId="{99ED6366-F5A2-4B9F-8D9B-BBF520FDD04B}"/>
          </ac:spMkLst>
        </pc:spChg>
      </pc:sldChg>
      <pc:sldChg chg="addSp delSp modSp new mod">
        <pc:chgData name="Nam Su Man" userId="f59c6daa2a865830" providerId="LiveId" clId="{8A944907-1159-41C2-9C0B-1D0D91E0E3B5}" dt="2020-08-25T05:36:30.251" v="2595" actId="1076"/>
        <pc:sldMkLst>
          <pc:docMk/>
          <pc:sldMk cId="96794199" sldId="7683"/>
        </pc:sldMkLst>
        <pc:spChg chg="del">
          <ac:chgData name="Nam Su Man" userId="f59c6daa2a865830" providerId="LiveId" clId="{8A944907-1159-41C2-9C0B-1D0D91E0E3B5}" dt="2020-08-25T05:34:39.409" v="2586"/>
          <ac:spMkLst>
            <pc:docMk/>
            <pc:sldMk cId="96794199" sldId="7683"/>
            <ac:spMk id="2" creationId="{BE4EFEFC-B1AD-4602-8518-D36273107697}"/>
          </ac:spMkLst>
        </pc:spChg>
        <pc:spChg chg="mod">
          <ac:chgData name="Nam Su Man" userId="f59c6daa2a865830" providerId="LiveId" clId="{8A944907-1159-41C2-9C0B-1D0D91E0E3B5}" dt="2020-08-25T05:33:50.480" v="2585"/>
          <ac:spMkLst>
            <pc:docMk/>
            <pc:sldMk cId="96794199" sldId="7683"/>
            <ac:spMk id="3" creationId="{563D6756-F6CA-4CC3-869C-2A80D1801035}"/>
          </ac:spMkLst>
        </pc:spChg>
        <pc:picChg chg="add mod">
          <ac:chgData name="Nam Su Man" userId="f59c6daa2a865830" providerId="LiveId" clId="{8A944907-1159-41C2-9C0B-1D0D91E0E3B5}" dt="2020-08-25T05:34:45.587" v="2587" actId="1076"/>
          <ac:picMkLst>
            <pc:docMk/>
            <pc:sldMk cId="96794199" sldId="7683"/>
            <ac:picMk id="3074" creationId="{9DE9E17F-0DE0-4D92-8B13-591F55E6D348}"/>
          </ac:picMkLst>
        </pc:picChg>
        <pc:picChg chg="add del mod">
          <ac:chgData name="Nam Su Man" userId="f59c6daa2a865830" providerId="LiveId" clId="{8A944907-1159-41C2-9C0B-1D0D91E0E3B5}" dt="2020-08-25T05:36:13.038" v="2591" actId="478"/>
          <ac:picMkLst>
            <pc:docMk/>
            <pc:sldMk cId="96794199" sldId="7683"/>
            <ac:picMk id="3076" creationId="{F7BBACDD-37BF-4834-A42D-91B39E95CFB8}"/>
          </ac:picMkLst>
        </pc:picChg>
        <pc:picChg chg="add mod">
          <ac:chgData name="Nam Su Man" userId="f59c6daa2a865830" providerId="LiveId" clId="{8A944907-1159-41C2-9C0B-1D0D91E0E3B5}" dt="2020-08-25T05:36:30.251" v="2595" actId="1076"/>
          <ac:picMkLst>
            <pc:docMk/>
            <pc:sldMk cId="96794199" sldId="7683"/>
            <ac:picMk id="3078" creationId="{C44F309D-4345-4BDA-834C-A03C724C23BE}"/>
          </ac:picMkLst>
        </pc:picChg>
      </pc:sldChg>
      <pc:sldChg chg="addSp delSp modSp new mod">
        <pc:chgData name="Nam Su Man" userId="f59c6daa2a865830" providerId="LiveId" clId="{8A944907-1159-41C2-9C0B-1D0D91E0E3B5}" dt="2020-08-25T05:42:12.458" v="2714" actId="14100"/>
        <pc:sldMkLst>
          <pc:docMk/>
          <pc:sldMk cId="2385774268" sldId="7684"/>
        </pc:sldMkLst>
        <pc:spChg chg="add del mod">
          <ac:chgData name="Nam Su Man" userId="f59c6daa2a865830" providerId="LiveId" clId="{8A944907-1159-41C2-9C0B-1D0D91E0E3B5}" dt="2020-08-25T05:41:26.880" v="2704"/>
          <ac:spMkLst>
            <pc:docMk/>
            <pc:sldMk cId="2385774268" sldId="7684"/>
            <ac:spMk id="2" creationId="{15108542-96D2-4B54-9D55-4946E058F175}"/>
          </ac:spMkLst>
        </pc:spChg>
        <pc:spChg chg="mod">
          <ac:chgData name="Nam Su Man" userId="f59c6daa2a865830" providerId="LiveId" clId="{8A944907-1159-41C2-9C0B-1D0D91E0E3B5}" dt="2020-08-25T05:36:49.422" v="2639"/>
          <ac:spMkLst>
            <pc:docMk/>
            <pc:sldMk cId="2385774268" sldId="7684"/>
            <ac:spMk id="3" creationId="{326ABDCB-9090-4ACF-A3BA-1E0BABDD83EB}"/>
          </ac:spMkLst>
        </pc:spChg>
        <pc:spChg chg="add mod">
          <ac:chgData name="Nam Su Man" userId="f59c6daa2a865830" providerId="LiveId" clId="{8A944907-1159-41C2-9C0B-1D0D91E0E3B5}" dt="2020-08-25T05:42:12.458" v="2714" actId="14100"/>
          <ac:spMkLst>
            <pc:docMk/>
            <pc:sldMk cId="2385774268" sldId="7684"/>
            <ac:spMk id="4" creationId="{C0E24A00-7E7F-44C5-B900-DF81EFE9972D}"/>
          </ac:spMkLst>
        </pc:spChg>
        <pc:picChg chg="add del mod">
          <ac:chgData name="Nam Su Man" userId="f59c6daa2a865830" providerId="LiveId" clId="{8A944907-1159-41C2-9C0B-1D0D91E0E3B5}" dt="2020-08-25T05:41:04.388" v="2641"/>
          <ac:picMkLst>
            <pc:docMk/>
            <pc:sldMk cId="2385774268" sldId="7684"/>
            <ac:picMk id="4098" creationId="{C39EC578-4B8E-4CC0-898F-DDB458305A0B}"/>
          </ac:picMkLst>
        </pc:picChg>
        <pc:picChg chg="add mod">
          <ac:chgData name="Nam Su Man" userId="f59c6daa2a865830" providerId="LiveId" clId="{8A944907-1159-41C2-9C0B-1D0D91E0E3B5}" dt="2020-08-25T05:41:31.727" v="2707" actId="1076"/>
          <ac:picMkLst>
            <pc:docMk/>
            <pc:sldMk cId="2385774268" sldId="7684"/>
            <ac:picMk id="4100" creationId="{64693C17-77CA-4FE4-9669-B9FD48DD65F1}"/>
          </ac:picMkLst>
        </pc:picChg>
      </pc:sldChg>
      <pc:sldChg chg="addSp delSp modSp new mod">
        <pc:chgData name="Nam Su Man" userId="f59c6daa2a865830" providerId="LiveId" clId="{8A944907-1159-41C2-9C0B-1D0D91E0E3B5}" dt="2020-08-25T05:45:26.712" v="2773" actId="20577"/>
        <pc:sldMkLst>
          <pc:docMk/>
          <pc:sldMk cId="1201094018" sldId="7685"/>
        </pc:sldMkLst>
        <pc:spChg chg="del">
          <ac:chgData name="Nam Su Man" userId="f59c6daa2a865830" providerId="LiveId" clId="{8A944907-1159-41C2-9C0B-1D0D91E0E3B5}" dt="2020-08-25T05:44:14.026" v="2716"/>
          <ac:spMkLst>
            <pc:docMk/>
            <pc:sldMk cId="1201094018" sldId="7685"/>
            <ac:spMk id="2" creationId="{5E946B23-74FD-40D4-AA6B-9ED4558AF2D9}"/>
          </ac:spMkLst>
        </pc:spChg>
        <pc:spChg chg="mod">
          <ac:chgData name="Nam Su Man" userId="f59c6daa2a865830" providerId="LiveId" clId="{8A944907-1159-41C2-9C0B-1D0D91E0E3B5}" dt="2020-08-25T05:45:26.712" v="2773" actId="20577"/>
          <ac:spMkLst>
            <pc:docMk/>
            <pc:sldMk cId="1201094018" sldId="7685"/>
            <ac:spMk id="3" creationId="{4162AA6F-C9F9-44F1-ACE3-5E45B7696D24}"/>
          </ac:spMkLst>
        </pc:spChg>
        <pc:spChg chg="add mod">
          <ac:chgData name="Nam Su Man" userId="f59c6daa2a865830" providerId="LiveId" clId="{8A944907-1159-41C2-9C0B-1D0D91E0E3B5}" dt="2020-08-25T05:45:05.858" v="2724" actId="1076"/>
          <ac:spMkLst>
            <pc:docMk/>
            <pc:sldMk cId="1201094018" sldId="7685"/>
            <ac:spMk id="4" creationId="{33141F7F-3F59-487C-A682-80CD83E6597B}"/>
          </ac:spMkLst>
        </pc:spChg>
        <pc:picChg chg="add mod">
          <ac:chgData name="Nam Su Man" userId="f59c6daa2a865830" providerId="LiveId" clId="{8A944907-1159-41C2-9C0B-1D0D91E0E3B5}" dt="2020-08-25T05:44:14.026" v="2716"/>
          <ac:picMkLst>
            <pc:docMk/>
            <pc:sldMk cId="1201094018" sldId="7685"/>
            <ac:picMk id="5122" creationId="{83346656-CC7C-4299-AECA-B2043B495C5A}"/>
          </ac:picMkLst>
        </pc:picChg>
      </pc:sldChg>
      <pc:sldChg chg="addSp delSp modSp new mod setBg">
        <pc:chgData name="Nam Su Man" userId="f59c6daa2a865830" providerId="LiveId" clId="{8A944907-1159-41C2-9C0B-1D0D91E0E3B5}" dt="2020-08-25T05:49:10.497" v="2825" actId="120"/>
        <pc:sldMkLst>
          <pc:docMk/>
          <pc:sldMk cId="4203684767" sldId="7686"/>
        </pc:sldMkLst>
        <pc:spChg chg="del">
          <ac:chgData name="Nam Su Man" userId="f59c6daa2a865830" providerId="LiveId" clId="{8A944907-1159-41C2-9C0B-1D0D91E0E3B5}" dt="2020-08-25T05:46:46.409" v="2817"/>
          <ac:spMkLst>
            <pc:docMk/>
            <pc:sldMk cId="4203684767" sldId="7686"/>
            <ac:spMk id="2" creationId="{29924AB2-A6CF-4D57-9F3D-529DD3667F2F}"/>
          </ac:spMkLst>
        </pc:spChg>
        <pc:spChg chg="mod">
          <ac:chgData name="Nam Su Man" userId="f59c6daa2a865830" providerId="LiveId" clId="{8A944907-1159-41C2-9C0B-1D0D91E0E3B5}" dt="2020-08-25T05:46:48.982" v="2819" actId="26606"/>
          <ac:spMkLst>
            <pc:docMk/>
            <pc:sldMk cId="4203684767" sldId="7686"/>
            <ac:spMk id="3" creationId="{574DE970-88A1-48AB-ADF5-3E337BB3A4C3}"/>
          </ac:spMkLst>
        </pc:spChg>
        <pc:spChg chg="add mod">
          <ac:chgData name="Nam Su Man" userId="f59c6daa2a865830" providerId="LiveId" clId="{8A944907-1159-41C2-9C0B-1D0D91E0E3B5}" dt="2020-08-25T05:49:10.497" v="2825" actId="120"/>
          <ac:spMkLst>
            <pc:docMk/>
            <pc:sldMk cId="4203684767" sldId="7686"/>
            <ac:spMk id="4" creationId="{5792418B-48D3-42F5-B9BB-7B0CFAD8BCB2}"/>
          </ac:spMkLst>
        </pc:spChg>
        <pc:spChg chg="add del">
          <ac:chgData name="Nam Su Man" userId="f59c6daa2a865830" providerId="LiveId" clId="{8A944907-1159-41C2-9C0B-1D0D91E0E3B5}" dt="2020-08-25T05:46:48.982" v="2819" actId="26606"/>
          <ac:spMkLst>
            <pc:docMk/>
            <pc:sldMk cId="4203684767" sldId="7686"/>
            <ac:spMk id="73" creationId="{9427AF5F-9A0E-42B7-A252-FD64C9885F9C}"/>
          </ac:spMkLst>
        </pc:spChg>
        <pc:spChg chg="add del">
          <ac:chgData name="Nam Su Man" userId="f59c6daa2a865830" providerId="LiveId" clId="{8A944907-1159-41C2-9C0B-1D0D91E0E3B5}" dt="2020-08-25T05:46:48.982" v="2819" actId="26606"/>
          <ac:spMkLst>
            <pc:docMk/>
            <pc:sldMk cId="4203684767" sldId="7686"/>
            <ac:spMk id="6150" creationId="{FBD167D4-D7FC-428B-A728-04A9FBC425C2}"/>
          </ac:spMkLst>
        </pc:spChg>
        <pc:picChg chg="add mod">
          <ac:chgData name="Nam Su Man" userId="f59c6daa2a865830" providerId="LiveId" clId="{8A944907-1159-41C2-9C0B-1D0D91E0E3B5}" dt="2020-08-25T05:48:53.112" v="2821" actId="1076"/>
          <ac:picMkLst>
            <pc:docMk/>
            <pc:sldMk cId="4203684767" sldId="7686"/>
            <ac:picMk id="6146" creationId="{C20C0549-FE94-4555-AE39-15F91B20382D}"/>
          </ac:picMkLst>
        </pc:picChg>
      </pc:sldChg>
      <pc:sldChg chg="addSp delSp modSp new mod">
        <pc:chgData name="Nam Su Man" userId="f59c6daa2a865830" providerId="LiveId" clId="{8A944907-1159-41C2-9C0B-1D0D91E0E3B5}" dt="2020-08-25T05:52:13.547" v="2873" actId="1076"/>
        <pc:sldMkLst>
          <pc:docMk/>
          <pc:sldMk cId="1083729018" sldId="7687"/>
        </pc:sldMkLst>
        <pc:spChg chg="del">
          <ac:chgData name="Nam Su Man" userId="f59c6daa2a865830" providerId="LiveId" clId="{8A944907-1159-41C2-9C0B-1D0D91E0E3B5}" dt="2020-08-25T05:51:51.578" v="2868"/>
          <ac:spMkLst>
            <pc:docMk/>
            <pc:sldMk cId="1083729018" sldId="7687"/>
            <ac:spMk id="2" creationId="{EABB362B-E2B4-47D8-8E7C-28577ACA5AC4}"/>
          </ac:spMkLst>
        </pc:spChg>
        <pc:spChg chg="mod">
          <ac:chgData name="Nam Su Man" userId="f59c6daa2a865830" providerId="LiveId" clId="{8A944907-1159-41C2-9C0B-1D0D91E0E3B5}" dt="2020-08-25T05:51:49.510" v="2867"/>
          <ac:spMkLst>
            <pc:docMk/>
            <pc:sldMk cId="1083729018" sldId="7687"/>
            <ac:spMk id="3" creationId="{0B69D7B0-1BF8-4AAD-BBDE-A284D20C6355}"/>
          </ac:spMkLst>
        </pc:spChg>
        <pc:picChg chg="add mod">
          <ac:chgData name="Nam Su Man" userId="f59c6daa2a865830" providerId="LiveId" clId="{8A944907-1159-41C2-9C0B-1D0D91E0E3B5}" dt="2020-08-25T05:52:13.547" v="2873" actId="1076"/>
          <ac:picMkLst>
            <pc:docMk/>
            <pc:sldMk cId="1083729018" sldId="7687"/>
            <ac:picMk id="8194" creationId="{B69EACF4-ED4A-49CE-8C19-66BA7DF741A8}"/>
          </ac:picMkLst>
        </pc:picChg>
      </pc:sldChg>
      <pc:sldChg chg="addSp delSp modSp new mod">
        <pc:chgData name="Nam Su Man" userId="f59c6daa2a865830" providerId="LiveId" clId="{8A944907-1159-41C2-9C0B-1D0D91E0E3B5}" dt="2020-08-25T05:50:44.454" v="2842" actId="27636"/>
        <pc:sldMkLst>
          <pc:docMk/>
          <pc:sldMk cId="3465430249" sldId="7688"/>
        </pc:sldMkLst>
        <pc:spChg chg="del">
          <ac:chgData name="Nam Su Man" userId="f59c6daa2a865830" providerId="LiveId" clId="{8A944907-1159-41C2-9C0B-1D0D91E0E3B5}" dt="2020-08-25T05:49:45.036" v="2829"/>
          <ac:spMkLst>
            <pc:docMk/>
            <pc:sldMk cId="3465430249" sldId="7688"/>
            <ac:spMk id="2" creationId="{B9EE8A17-F249-4156-BD79-DEB664BC8788}"/>
          </ac:spMkLst>
        </pc:spChg>
        <pc:spChg chg="mod">
          <ac:chgData name="Nam Su Man" userId="f59c6daa2a865830" providerId="LiveId" clId="{8A944907-1159-41C2-9C0B-1D0D91E0E3B5}" dt="2020-08-25T05:49:39.393" v="2828"/>
          <ac:spMkLst>
            <pc:docMk/>
            <pc:sldMk cId="3465430249" sldId="7688"/>
            <ac:spMk id="3" creationId="{09E00AA1-D582-4356-87E2-A052E09F929F}"/>
          </ac:spMkLst>
        </pc:spChg>
        <pc:spChg chg="add mod">
          <ac:chgData name="Nam Su Man" userId="f59c6daa2a865830" providerId="LiveId" clId="{8A944907-1159-41C2-9C0B-1D0D91E0E3B5}" dt="2020-08-25T05:50:44.454" v="2842" actId="27636"/>
          <ac:spMkLst>
            <pc:docMk/>
            <pc:sldMk cId="3465430249" sldId="7688"/>
            <ac:spMk id="4" creationId="{AE38C8FC-F610-4133-A2BD-C9991DFB3765}"/>
          </ac:spMkLst>
        </pc:spChg>
        <pc:picChg chg="add mod">
          <ac:chgData name="Nam Su Man" userId="f59c6daa2a865830" providerId="LiveId" clId="{8A944907-1159-41C2-9C0B-1D0D91E0E3B5}" dt="2020-08-25T05:50:33.911" v="2840" actId="14100"/>
          <ac:picMkLst>
            <pc:docMk/>
            <pc:sldMk cId="3465430249" sldId="7688"/>
            <ac:picMk id="7170" creationId="{119AD2BE-E540-4AB6-91CB-716905F5CFBA}"/>
          </ac:picMkLst>
        </pc:picChg>
        <pc:picChg chg="add mod">
          <ac:chgData name="Nam Su Man" userId="f59c6daa2a865830" providerId="LiveId" clId="{8A944907-1159-41C2-9C0B-1D0D91E0E3B5}" dt="2020-08-25T05:50:21.511" v="2837" actId="1076"/>
          <ac:picMkLst>
            <pc:docMk/>
            <pc:sldMk cId="3465430249" sldId="7688"/>
            <ac:picMk id="7172" creationId="{F607305D-D8F9-4769-8E76-511DE0FE6EB0}"/>
          </ac:picMkLst>
        </pc:picChg>
      </pc:sldChg>
      <pc:sldChg chg="addSp delSp modSp new mod">
        <pc:chgData name="Nam Su Man" userId="f59c6daa2a865830" providerId="LiveId" clId="{8A944907-1159-41C2-9C0B-1D0D91E0E3B5}" dt="2020-08-25T05:54:02.073" v="2934" actId="15"/>
        <pc:sldMkLst>
          <pc:docMk/>
          <pc:sldMk cId="4082348276" sldId="7689"/>
        </pc:sldMkLst>
        <pc:spChg chg="del">
          <ac:chgData name="Nam Su Man" userId="f59c6daa2a865830" providerId="LiveId" clId="{8A944907-1159-41C2-9C0B-1D0D91E0E3B5}" dt="2020-08-25T05:53:15.146" v="2907" actId="22"/>
          <ac:spMkLst>
            <pc:docMk/>
            <pc:sldMk cId="4082348276" sldId="7689"/>
            <ac:spMk id="2" creationId="{C39E9295-1204-46B7-9B02-6742ADC7B5FB}"/>
          </ac:spMkLst>
        </pc:spChg>
        <pc:spChg chg="mod">
          <ac:chgData name="Nam Su Man" userId="f59c6daa2a865830" providerId="LiveId" clId="{8A944907-1159-41C2-9C0B-1D0D91E0E3B5}" dt="2020-08-25T05:52:52.576" v="2902"/>
          <ac:spMkLst>
            <pc:docMk/>
            <pc:sldMk cId="4082348276" sldId="7689"/>
            <ac:spMk id="3" creationId="{37CF4A65-5204-405D-885F-0CB1568014E1}"/>
          </ac:spMkLst>
        </pc:spChg>
        <pc:spChg chg="add mod">
          <ac:chgData name="Nam Su Man" userId="f59c6daa2a865830" providerId="LiveId" clId="{8A944907-1159-41C2-9C0B-1D0D91E0E3B5}" dt="2020-08-25T05:54:02.073" v="2934" actId="15"/>
          <ac:spMkLst>
            <pc:docMk/>
            <pc:sldMk cId="4082348276" sldId="7689"/>
            <ac:spMk id="9" creationId="{40BC2647-6FEB-4901-AB19-19AB93F51C3D}"/>
          </ac:spMkLst>
        </pc:spChg>
        <pc:graphicFrameChg chg="add del mod">
          <ac:chgData name="Nam Su Man" userId="f59c6daa2a865830" providerId="LiveId" clId="{8A944907-1159-41C2-9C0B-1D0D91E0E3B5}" dt="2020-08-25T05:53:02.191" v="2904" actId="21"/>
          <ac:graphicFrameMkLst>
            <pc:docMk/>
            <pc:sldMk cId="4082348276" sldId="7689"/>
            <ac:graphicFrameMk id="4" creationId="{71E24C9F-9396-43FF-A813-7A7BFCA0D8DE}"/>
          </ac:graphicFrameMkLst>
        </pc:graphicFrameChg>
        <pc:graphicFrameChg chg="add del mod">
          <ac:chgData name="Nam Su Man" userId="f59c6daa2a865830" providerId="LiveId" clId="{8A944907-1159-41C2-9C0B-1D0D91E0E3B5}" dt="2020-08-25T05:53:14.463" v="2906" actId="21"/>
          <ac:graphicFrameMkLst>
            <pc:docMk/>
            <pc:sldMk cId="4082348276" sldId="7689"/>
            <ac:graphicFrameMk id="5" creationId="{B6DEE603-25BC-45F9-B81E-C2350CEA375C}"/>
          </ac:graphicFrameMkLst>
        </pc:graphicFrameChg>
        <pc:graphicFrameChg chg="add del mod">
          <ac:chgData name="Nam Su Man" userId="f59c6daa2a865830" providerId="LiveId" clId="{8A944907-1159-41C2-9C0B-1D0D91E0E3B5}" dt="2020-08-25T05:53:35.351" v="2908" actId="478"/>
          <ac:graphicFrameMkLst>
            <pc:docMk/>
            <pc:sldMk cId="4082348276" sldId="7689"/>
            <ac:graphicFrameMk id="7" creationId="{F7D7BC71-B6AA-49D9-95B7-9F29FE4ADE3A}"/>
          </ac:graphicFrameMkLst>
        </pc:graphicFrameChg>
      </pc:sldChg>
      <pc:sldChg chg="modSp new mod">
        <pc:chgData name="Nam Su Man" userId="f59c6daa2a865830" providerId="LiveId" clId="{8A944907-1159-41C2-9C0B-1D0D91E0E3B5}" dt="2020-08-25T05:54:44.729" v="2989" actId="15"/>
        <pc:sldMkLst>
          <pc:docMk/>
          <pc:sldMk cId="3121467041" sldId="7690"/>
        </pc:sldMkLst>
        <pc:spChg chg="mod">
          <ac:chgData name="Nam Su Man" userId="f59c6daa2a865830" providerId="LiveId" clId="{8A944907-1159-41C2-9C0B-1D0D91E0E3B5}" dt="2020-08-25T05:54:44.729" v="2989" actId="15"/>
          <ac:spMkLst>
            <pc:docMk/>
            <pc:sldMk cId="3121467041" sldId="7690"/>
            <ac:spMk id="2" creationId="{59BED531-7E18-4BBD-A0EB-409F114EEB4C}"/>
          </ac:spMkLst>
        </pc:spChg>
        <pc:spChg chg="mod">
          <ac:chgData name="Nam Su Man" userId="f59c6daa2a865830" providerId="LiveId" clId="{8A944907-1159-41C2-9C0B-1D0D91E0E3B5}" dt="2020-08-25T05:54:15.256" v="2963"/>
          <ac:spMkLst>
            <pc:docMk/>
            <pc:sldMk cId="3121467041" sldId="7690"/>
            <ac:spMk id="3" creationId="{D0F8EA9E-F8A4-4B33-A5B7-BE482317221A}"/>
          </ac:spMkLst>
        </pc:spChg>
      </pc:sldChg>
    </pc:docChg>
  </pc:docChgLst>
  <pc:docChgLst>
    <pc:chgData name="Nam Su Man" userId="f59c6daa2a865830" providerId="LiveId" clId="{261CEE0E-8FB7-4951-8C8C-C48DA72ABCC1}"/>
    <pc:docChg chg="custSel addSld delSld modSld sldOrd modSection">
      <pc:chgData name="Nam Su Man" userId="f59c6daa2a865830" providerId="LiveId" clId="{261CEE0E-8FB7-4951-8C8C-C48DA72ABCC1}" dt="2021-03-10T08:46:19.367" v="164" actId="680"/>
      <pc:docMkLst>
        <pc:docMk/>
      </pc:docMkLst>
      <pc:sldChg chg="add del">
        <pc:chgData name="Nam Su Man" userId="f59c6daa2a865830" providerId="LiveId" clId="{261CEE0E-8FB7-4951-8C8C-C48DA72ABCC1}" dt="2021-03-10T08:44:04.929" v="158"/>
        <pc:sldMkLst>
          <pc:docMk/>
          <pc:sldMk cId="793413878" sldId="260"/>
        </pc:sldMkLst>
      </pc:sldChg>
      <pc:sldChg chg="del ord">
        <pc:chgData name="Nam Su Man" userId="f59c6daa2a865830" providerId="LiveId" clId="{261CEE0E-8FB7-4951-8C8C-C48DA72ABCC1}" dt="2021-03-10T08:43:59.321" v="156" actId="2696"/>
        <pc:sldMkLst>
          <pc:docMk/>
          <pc:sldMk cId="1322078663" sldId="260"/>
        </pc:sldMkLst>
      </pc:sldChg>
      <pc:sldChg chg="add">
        <pc:chgData name="Nam Su Man" userId="f59c6daa2a865830" providerId="LiveId" clId="{261CEE0E-8FB7-4951-8C8C-C48DA72ABCC1}" dt="2021-03-10T08:44:04.942" v="159"/>
        <pc:sldMkLst>
          <pc:docMk/>
          <pc:sldMk cId="4198828509" sldId="260"/>
        </pc:sldMkLst>
      </pc:sldChg>
      <pc:sldChg chg="modSp mod">
        <pc:chgData name="Nam Su Man" userId="f59c6daa2a865830" providerId="LiveId" clId="{261CEE0E-8FB7-4951-8C8C-C48DA72ABCC1}" dt="2021-03-10T08:08:03.520" v="4" actId="20577"/>
        <pc:sldMkLst>
          <pc:docMk/>
          <pc:sldMk cId="3516075802" sldId="7840"/>
        </pc:sldMkLst>
        <pc:spChg chg="mod">
          <ac:chgData name="Nam Su Man" userId="f59c6daa2a865830" providerId="LiveId" clId="{261CEE0E-8FB7-4951-8C8C-C48DA72ABCC1}" dt="2021-03-10T08:08:03.520" v="4" actId="20577"/>
          <ac:spMkLst>
            <pc:docMk/>
            <pc:sldMk cId="3516075802" sldId="7840"/>
            <ac:spMk id="3" creationId="{36957866-BCA8-47FF-B51A-CE1AC3B358E8}"/>
          </ac:spMkLst>
        </pc:spChg>
      </pc:sldChg>
      <pc:sldChg chg="addSp modSp mod ord">
        <pc:chgData name="Nam Su Man" userId="f59c6daa2a865830" providerId="LiveId" clId="{261CEE0E-8FB7-4951-8C8C-C48DA72ABCC1}" dt="2021-03-10T08:45:37.729" v="163" actId="1076"/>
        <pc:sldMkLst>
          <pc:docMk/>
          <pc:sldMk cId="2224717106" sldId="7841"/>
        </pc:sldMkLst>
        <pc:spChg chg="mod">
          <ac:chgData name="Nam Su Man" userId="f59c6daa2a865830" providerId="LiveId" clId="{261CEE0E-8FB7-4951-8C8C-C48DA72ABCC1}" dt="2021-03-10T08:45:03.439" v="160"/>
          <ac:spMkLst>
            <pc:docMk/>
            <pc:sldMk cId="2224717106" sldId="7841"/>
            <ac:spMk id="2" creationId="{2BF2C9DE-39AF-4161-86E1-A0F7E9DBEC6A}"/>
          </ac:spMkLst>
        </pc:spChg>
        <pc:spChg chg="mod">
          <ac:chgData name="Nam Su Man" userId="f59c6daa2a865830" providerId="LiveId" clId="{261CEE0E-8FB7-4951-8C8C-C48DA72ABCC1}" dt="2021-03-10T08:43:39.746" v="153"/>
          <ac:spMkLst>
            <pc:docMk/>
            <pc:sldMk cId="2224717106" sldId="7841"/>
            <ac:spMk id="3" creationId="{7711D9BF-A1E1-466E-A8FC-8B467CB7BF32}"/>
          </ac:spMkLst>
        </pc:spChg>
        <pc:picChg chg="add mod">
          <ac:chgData name="Nam Su Man" userId="f59c6daa2a865830" providerId="LiveId" clId="{261CEE0E-8FB7-4951-8C8C-C48DA72ABCC1}" dt="2021-03-10T08:45:37.729" v="163" actId="1076"/>
          <ac:picMkLst>
            <pc:docMk/>
            <pc:sldMk cId="2224717106" sldId="7841"/>
            <ac:picMk id="2050" creationId="{2CC2A7C1-1868-4EFD-8179-6A82AF0AA7ED}"/>
          </ac:picMkLst>
        </pc:picChg>
      </pc:sldChg>
      <pc:sldChg chg="ord">
        <pc:chgData name="Nam Su Man" userId="f59c6daa2a865830" providerId="LiveId" clId="{261CEE0E-8FB7-4951-8C8C-C48DA72ABCC1}" dt="2021-03-10T08:08:34.158" v="6"/>
        <pc:sldMkLst>
          <pc:docMk/>
          <pc:sldMk cId="838763398" sldId="7844"/>
        </pc:sldMkLst>
      </pc:sldChg>
      <pc:sldChg chg="modSp mod">
        <pc:chgData name="Nam Su Man" userId="f59c6daa2a865830" providerId="LiveId" clId="{261CEE0E-8FB7-4951-8C8C-C48DA72ABCC1}" dt="2021-03-10T08:42:36.299" v="111" actId="20577"/>
        <pc:sldMkLst>
          <pc:docMk/>
          <pc:sldMk cId="371105395" sldId="7861"/>
        </pc:sldMkLst>
        <pc:spChg chg="mod">
          <ac:chgData name="Nam Su Man" userId="f59c6daa2a865830" providerId="LiveId" clId="{261CEE0E-8FB7-4951-8C8C-C48DA72ABCC1}" dt="2021-03-10T08:42:36.299" v="111" actId="20577"/>
          <ac:spMkLst>
            <pc:docMk/>
            <pc:sldMk cId="371105395" sldId="7861"/>
            <ac:spMk id="3" creationId="{F91AF912-6E4F-46F5-A1A5-6DC9B0FFB642}"/>
          </ac:spMkLst>
        </pc:spChg>
      </pc:sldChg>
      <pc:sldChg chg="addSp delSp modSp new mod ord">
        <pc:chgData name="Nam Su Man" userId="f59c6daa2a865830" providerId="LiveId" clId="{261CEE0E-8FB7-4951-8C8C-C48DA72ABCC1}" dt="2021-03-10T08:24:00.465" v="104" actId="20577"/>
        <pc:sldMkLst>
          <pc:docMk/>
          <pc:sldMk cId="598634504" sldId="7867"/>
        </pc:sldMkLst>
        <pc:spChg chg="del">
          <ac:chgData name="Nam Su Man" userId="f59c6daa2a865830" providerId="LiveId" clId="{261CEE0E-8FB7-4951-8C8C-C48DA72ABCC1}" dt="2021-03-10T08:22:29.815" v="10"/>
          <ac:spMkLst>
            <pc:docMk/>
            <pc:sldMk cId="598634504" sldId="7867"/>
            <ac:spMk id="2" creationId="{8F3428CD-09CC-4D41-BD25-34D07EF8D6FB}"/>
          </ac:spMkLst>
        </pc:spChg>
        <pc:spChg chg="mod">
          <ac:chgData name="Nam Su Man" userId="f59c6daa2a865830" providerId="LiveId" clId="{261CEE0E-8FB7-4951-8C8C-C48DA72ABCC1}" dt="2021-03-10T08:24:00.465" v="104" actId="20577"/>
          <ac:spMkLst>
            <pc:docMk/>
            <pc:sldMk cId="598634504" sldId="7867"/>
            <ac:spMk id="3" creationId="{668540DE-555D-44F3-9178-B6B965E036A8}"/>
          </ac:spMkLst>
        </pc:spChg>
        <pc:spChg chg="add mod">
          <ac:chgData name="Nam Su Man" userId="f59c6daa2a865830" providerId="LiveId" clId="{261CEE0E-8FB7-4951-8C8C-C48DA72ABCC1}" dt="2021-03-10T08:23:08.121" v="22" actId="404"/>
          <ac:spMkLst>
            <pc:docMk/>
            <pc:sldMk cId="598634504" sldId="7867"/>
            <ac:spMk id="5" creationId="{4B797793-71C7-43D8-871E-0B495A035190}"/>
          </ac:spMkLst>
        </pc:spChg>
        <pc:picChg chg="add mod">
          <ac:chgData name="Nam Su Man" userId="f59c6daa2a865830" providerId="LiveId" clId="{261CEE0E-8FB7-4951-8C8C-C48DA72ABCC1}" dt="2021-03-10T08:22:37.764" v="14" actId="1076"/>
          <ac:picMkLst>
            <pc:docMk/>
            <pc:sldMk cId="598634504" sldId="7867"/>
            <ac:picMk id="1026" creationId="{02067618-F584-441B-8557-4C4BBED6C2AB}"/>
          </ac:picMkLst>
        </pc:picChg>
      </pc:sldChg>
      <pc:sldChg chg="new">
        <pc:chgData name="Nam Su Man" userId="f59c6daa2a865830" providerId="LiveId" clId="{261CEE0E-8FB7-4951-8C8C-C48DA72ABCC1}" dt="2021-03-10T08:42:37.974" v="112" actId="680"/>
        <pc:sldMkLst>
          <pc:docMk/>
          <pc:sldMk cId="2171859056" sldId="7868"/>
        </pc:sldMkLst>
      </pc:sldChg>
      <pc:sldChg chg="new">
        <pc:chgData name="Nam Su Man" userId="f59c6daa2a865830" providerId="LiveId" clId="{261CEE0E-8FB7-4951-8C8C-C48DA72ABCC1}" dt="2021-03-10T08:46:19.367" v="164" actId="680"/>
        <pc:sldMkLst>
          <pc:docMk/>
          <pc:sldMk cId="2034480123" sldId="7869"/>
        </pc:sldMkLst>
      </pc:sldChg>
    </pc:docChg>
  </pc:docChgLst>
  <pc:docChgLst>
    <pc:chgData name="Nam Su Man" userId="f59c6daa2a865830" providerId="LiveId" clId="{C088F723-FADF-483E-891D-23A4CC3AE906}"/>
    <pc:docChg chg="undo custSel mod addSld delSld modSld sldOrd modSection">
      <pc:chgData name="Nam Su Man" userId="f59c6daa2a865830" providerId="LiveId" clId="{C088F723-FADF-483E-891D-23A4CC3AE906}" dt="2020-08-25T08:12:15.361" v="604" actId="1076"/>
      <pc:docMkLst>
        <pc:docMk/>
      </pc:docMkLst>
      <pc:sldChg chg="modSp mod">
        <pc:chgData name="Nam Su Man" userId="f59c6daa2a865830" providerId="LiveId" clId="{C088F723-FADF-483E-891D-23A4CC3AE906}" dt="2020-08-25T07:51:41.322" v="36" actId="20577"/>
        <pc:sldMkLst>
          <pc:docMk/>
          <pc:sldMk cId="0" sldId="256"/>
        </pc:sldMkLst>
        <pc:spChg chg="mod">
          <ac:chgData name="Nam Su Man" userId="f59c6daa2a865830" providerId="LiveId" clId="{C088F723-FADF-483E-891D-23A4CC3AE906}" dt="2020-08-25T07:51:37.355" v="3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C088F723-FADF-483E-891D-23A4CC3AE906}" dt="2020-08-25T07:51:41.322" v="36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6010660" sldId="7691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674695344" sldId="7692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1469289343" sldId="7694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995281562" sldId="7695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540632971" sldId="7696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837358517" sldId="7697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538939376" sldId="7698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4241947460" sldId="7699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296999986" sldId="7700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1734608983" sldId="7701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631364308" sldId="7702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1427976965" sldId="7703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41845194" sldId="7704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924547302" sldId="7705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1182244342" sldId="7706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235984232" sldId="7707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235476514" sldId="7708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736909400" sldId="7709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733072141" sldId="7710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4072341354" sldId="7711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400858665" sldId="7712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2405527633" sldId="7713"/>
        </pc:sldMkLst>
      </pc:sldChg>
      <pc:sldChg chg="del">
        <pc:chgData name="Nam Su Man" userId="f59c6daa2a865830" providerId="LiveId" clId="{C088F723-FADF-483E-891D-23A4CC3AE906}" dt="2020-08-25T08:00:38.473" v="228" actId="47"/>
        <pc:sldMkLst>
          <pc:docMk/>
          <pc:sldMk cId="3691717996" sldId="7714"/>
        </pc:sldMkLst>
      </pc:sldChg>
      <pc:sldChg chg="modSp new del mod ord">
        <pc:chgData name="Nam Su Man" userId="f59c6daa2a865830" providerId="LiveId" clId="{C088F723-FADF-483E-891D-23A4CC3AE906}" dt="2020-08-25T07:52:22.352" v="91" actId="47"/>
        <pc:sldMkLst>
          <pc:docMk/>
          <pc:sldMk cId="1442250819" sldId="7715"/>
        </pc:sldMkLst>
        <pc:spChg chg="mod">
          <ac:chgData name="Nam Su Man" userId="f59c6daa2a865830" providerId="LiveId" clId="{C088F723-FADF-483E-891D-23A4CC3AE906}" dt="2020-08-25T07:52:04.907" v="90" actId="20577"/>
          <ac:spMkLst>
            <pc:docMk/>
            <pc:sldMk cId="1442250819" sldId="7715"/>
            <ac:spMk id="3" creationId="{DF6384F7-5BF1-4BA8-B58C-12905AF94718}"/>
          </ac:spMkLst>
        </pc:spChg>
      </pc:sldChg>
      <pc:sldChg chg="addSp delSp modSp new mod ord setBg">
        <pc:chgData name="Nam Su Man" userId="f59c6daa2a865830" providerId="LiveId" clId="{C088F723-FADF-483E-891D-23A4CC3AE906}" dt="2020-08-25T07:56:48.283" v="143" actId="1076"/>
        <pc:sldMkLst>
          <pc:docMk/>
          <pc:sldMk cId="2191868068" sldId="7715"/>
        </pc:sldMkLst>
        <pc:spChg chg="del">
          <ac:chgData name="Nam Su Man" userId="f59c6daa2a865830" providerId="LiveId" clId="{C088F723-FADF-483E-891D-23A4CC3AE906}" dt="2020-08-25T07:53:13.061" v="125" actId="22"/>
          <ac:spMkLst>
            <pc:docMk/>
            <pc:sldMk cId="2191868068" sldId="7715"/>
            <ac:spMk id="2" creationId="{8B68D682-DD58-4391-9B3C-33C0C3CF8F17}"/>
          </ac:spMkLst>
        </pc:spChg>
        <pc:spChg chg="mod">
          <ac:chgData name="Nam Su Man" userId="f59c6daa2a865830" providerId="LiveId" clId="{C088F723-FADF-483E-891D-23A4CC3AE906}" dt="2020-08-25T07:53:16.577" v="127" actId="26606"/>
          <ac:spMkLst>
            <pc:docMk/>
            <pc:sldMk cId="2191868068" sldId="7715"/>
            <ac:spMk id="3" creationId="{77D108A2-FB79-459A-A396-68916B8B5B28}"/>
          </ac:spMkLst>
        </pc:spChg>
        <pc:spChg chg="add mod">
          <ac:chgData name="Nam Su Man" userId="f59c6daa2a865830" providerId="LiveId" clId="{C088F723-FADF-483E-891D-23A4CC3AE906}" dt="2020-08-25T07:56:48.283" v="143" actId="1076"/>
          <ac:spMkLst>
            <pc:docMk/>
            <pc:sldMk cId="2191868068" sldId="7715"/>
            <ac:spMk id="6" creationId="{23CAD6E4-F6B8-45EC-B5A9-AE2648FC0E06}"/>
          </ac:spMkLst>
        </pc:spChg>
        <pc:spChg chg="add del">
          <ac:chgData name="Nam Su Man" userId="f59c6daa2a865830" providerId="LiveId" clId="{C088F723-FADF-483E-891D-23A4CC3AE906}" dt="2020-08-25T07:53:16.577" v="127" actId="26606"/>
          <ac:spMkLst>
            <pc:docMk/>
            <pc:sldMk cId="2191868068" sldId="7715"/>
            <ac:spMk id="9" creationId="{9DC84AA9-D1D4-4606-B43E-79176B026569}"/>
          </ac:spMkLst>
        </pc:spChg>
        <pc:spChg chg="add del">
          <ac:chgData name="Nam Su Man" userId="f59c6daa2a865830" providerId="LiveId" clId="{C088F723-FADF-483E-891D-23A4CC3AE906}" dt="2020-08-25T07:53:16.577" v="127" actId="26606"/>
          <ac:spMkLst>
            <pc:docMk/>
            <pc:sldMk cId="2191868068" sldId="7715"/>
            <ac:spMk id="12" creationId="{5E39A796-BE83-48B1-B33F-35C4A32AAB57}"/>
          </ac:spMkLst>
        </pc:spChg>
        <pc:spChg chg="add del">
          <ac:chgData name="Nam Su Man" userId="f59c6daa2a865830" providerId="LiveId" clId="{C088F723-FADF-483E-891D-23A4CC3AE906}" dt="2020-08-25T07:53:16.577" v="127" actId="26606"/>
          <ac:spMkLst>
            <pc:docMk/>
            <pc:sldMk cId="2191868068" sldId="7715"/>
            <ac:spMk id="14" creationId="{72F84B47-E267-4194-8194-831DB7B5547F}"/>
          </ac:spMkLst>
        </pc:spChg>
        <pc:picChg chg="add mod ord">
          <ac:chgData name="Nam Su Man" userId="f59c6daa2a865830" providerId="LiveId" clId="{C088F723-FADF-483E-891D-23A4CC3AE906}" dt="2020-08-25T07:53:16.577" v="127" actId="26606"/>
          <ac:picMkLst>
            <pc:docMk/>
            <pc:sldMk cId="2191868068" sldId="7715"/>
            <ac:picMk id="5" creationId="{D03B11DB-51A6-4210-A31B-164D0F4B662C}"/>
          </ac:picMkLst>
        </pc:picChg>
      </pc:sldChg>
      <pc:sldChg chg="addSp delSp modSp new mod ord">
        <pc:chgData name="Nam Su Man" userId="f59c6daa2a865830" providerId="LiveId" clId="{C088F723-FADF-483E-891D-23A4CC3AE906}" dt="2020-08-25T07:57:06.681" v="149" actId="27636"/>
        <pc:sldMkLst>
          <pc:docMk/>
          <pc:sldMk cId="819766594" sldId="7716"/>
        </pc:sldMkLst>
        <pc:spChg chg="del">
          <ac:chgData name="Nam Su Man" userId="f59c6daa2a865830" providerId="LiveId" clId="{C088F723-FADF-483E-891D-23A4CC3AE906}" dt="2020-08-25T07:56:30.699" v="138" actId="22"/>
          <ac:spMkLst>
            <pc:docMk/>
            <pc:sldMk cId="819766594" sldId="7716"/>
            <ac:spMk id="2" creationId="{8550A777-37DB-4E8F-B398-5011D734E9FD}"/>
          </ac:spMkLst>
        </pc:spChg>
        <pc:spChg chg="mod">
          <ac:chgData name="Nam Su Man" userId="f59c6daa2a865830" providerId="LiveId" clId="{C088F723-FADF-483E-891D-23A4CC3AE906}" dt="2020-08-25T07:56:45.004" v="141"/>
          <ac:spMkLst>
            <pc:docMk/>
            <pc:sldMk cId="819766594" sldId="7716"/>
            <ac:spMk id="3" creationId="{483DB6B7-3D2D-4171-B88D-6F605796D8FA}"/>
          </ac:spMkLst>
        </pc:spChg>
        <pc:spChg chg="add mod">
          <ac:chgData name="Nam Su Man" userId="f59c6daa2a865830" providerId="LiveId" clId="{C088F723-FADF-483E-891D-23A4CC3AE906}" dt="2020-08-25T07:57:06.681" v="149" actId="27636"/>
          <ac:spMkLst>
            <pc:docMk/>
            <pc:sldMk cId="819766594" sldId="7716"/>
            <ac:spMk id="7" creationId="{2C441E84-6137-4E5C-9CCF-E825F9D8B18B}"/>
          </ac:spMkLst>
        </pc:spChg>
        <pc:picChg chg="add mod ord">
          <ac:chgData name="Nam Su Man" userId="f59c6daa2a865830" providerId="LiveId" clId="{C088F723-FADF-483E-891D-23A4CC3AE906}" dt="2020-08-25T07:56:30.699" v="138" actId="22"/>
          <ac:picMkLst>
            <pc:docMk/>
            <pc:sldMk cId="819766594" sldId="7716"/>
            <ac:picMk id="5" creationId="{8821EEC1-35A8-4A29-A5A6-A8F51A6EBCB8}"/>
          </ac:picMkLst>
        </pc:picChg>
      </pc:sldChg>
      <pc:sldChg chg="addSp delSp modSp new mod">
        <pc:chgData name="Nam Su Man" userId="f59c6daa2a865830" providerId="LiveId" clId="{C088F723-FADF-483E-891D-23A4CC3AE906}" dt="2020-08-25T07:55:08.168" v="136" actId="27636"/>
        <pc:sldMkLst>
          <pc:docMk/>
          <pc:sldMk cId="1238106604" sldId="7717"/>
        </pc:sldMkLst>
        <pc:spChg chg="del">
          <ac:chgData name="Nam Su Man" userId="f59c6daa2a865830" providerId="LiveId" clId="{C088F723-FADF-483E-891D-23A4CC3AE906}" dt="2020-08-25T07:54:36.876" v="130" actId="22"/>
          <ac:spMkLst>
            <pc:docMk/>
            <pc:sldMk cId="1238106604" sldId="7717"/>
            <ac:spMk id="2" creationId="{0D12FE7C-D192-4190-BC58-54BB956CECDA}"/>
          </ac:spMkLst>
        </pc:spChg>
        <pc:spChg chg="mod">
          <ac:chgData name="Nam Su Man" userId="f59c6daa2a865830" providerId="LiveId" clId="{C088F723-FADF-483E-891D-23A4CC3AE906}" dt="2020-08-25T07:54:15.864" v="129"/>
          <ac:spMkLst>
            <pc:docMk/>
            <pc:sldMk cId="1238106604" sldId="7717"/>
            <ac:spMk id="3" creationId="{8048BB83-6762-42F9-B32B-52E0586ED190}"/>
          </ac:spMkLst>
        </pc:spChg>
        <pc:spChg chg="add mod">
          <ac:chgData name="Nam Su Man" userId="f59c6daa2a865830" providerId="LiveId" clId="{C088F723-FADF-483E-891D-23A4CC3AE906}" dt="2020-08-25T07:55:08.168" v="136" actId="27636"/>
          <ac:spMkLst>
            <pc:docMk/>
            <pc:sldMk cId="1238106604" sldId="7717"/>
            <ac:spMk id="7" creationId="{302EFC7A-6A13-4C40-9A98-82B9D9806170}"/>
          </ac:spMkLst>
        </pc:spChg>
        <pc:picChg chg="add mod ord">
          <ac:chgData name="Nam Su Man" userId="f59c6daa2a865830" providerId="LiveId" clId="{C088F723-FADF-483E-891D-23A4CC3AE906}" dt="2020-08-25T07:54:36.876" v="130" actId="22"/>
          <ac:picMkLst>
            <pc:docMk/>
            <pc:sldMk cId="1238106604" sldId="7717"/>
            <ac:picMk id="5" creationId="{DB2E5FCB-37C7-4CB4-8862-BEFA9C2C233C}"/>
          </ac:picMkLst>
        </pc:picChg>
      </pc:sldChg>
      <pc:sldChg chg="addSp delSp modSp new mod ord">
        <pc:chgData name="Nam Su Man" userId="f59c6daa2a865830" providerId="LiveId" clId="{C088F723-FADF-483E-891D-23A4CC3AE906}" dt="2020-08-25T07:59:43.653" v="211"/>
        <pc:sldMkLst>
          <pc:docMk/>
          <pc:sldMk cId="2458805121" sldId="7718"/>
        </pc:sldMkLst>
        <pc:spChg chg="del">
          <ac:chgData name="Nam Su Man" userId="f59c6daa2a865830" providerId="LiveId" clId="{C088F723-FADF-483E-891D-23A4CC3AE906}" dt="2020-08-25T07:57:38.445" v="154" actId="22"/>
          <ac:spMkLst>
            <pc:docMk/>
            <pc:sldMk cId="2458805121" sldId="7718"/>
            <ac:spMk id="2" creationId="{EDD634EE-F8A3-4971-A12D-173D41B32B6E}"/>
          </ac:spMkLst>
        </pc:spChg>
        <pc:spChg chg="mod">
          <ac:chgData name="Nam Su Man" userId="f59c6daa2a865830" providerId="LiveId" clId="{C088F723-FADF-483E-891D-23A4CC3AE906}" dt="2020-08-25T07:57:27.204" v="153"/>
          <ac:spMkLst>
            <pc:docMk/>
            <pc:sldMk cId="2458805121" sldId="7718"/>
            <ac:spMk id="3" creationId="{3D3E4F9E-1458-4432-8114-0716E6A923D8}"/>
          </ac:spMkLst>
        </pc:spChg>
        <pc:spChg chg="add mod">
          <ac:chgData name="Nam Su Man" userId="f59c6daa2a865830" providerId="LiveId" clId="{C088F723-FADF-483E-891D-23A4CC3AE906}" dt="2020-08-25T07:58:01.835" v="187" actId="27636"/>
          <ac:spMkLst>
            <pc:docMk/>
            <pc:sldMk cId="2458805121" sldId="7718"/>
            <ac:spMk id="7" creationId="{7CFBA07A-5C2E-46AC-B892-B230BFFE87C8}"/>
          </ac:spMkLst>
        </pc:spChg>
        <pc:picChg chg="add mod ord">
          <ac:chgData name="Nam Su Man" userId="f59c6daa2a865830" providerId="LiveId" clId="{C088F723-FADF-483E-891D-23A4CC3AE906}" dt="2020-08-25T07:57:49.612" v="184" actId="1036"/>
          <ac:picMkLst>
            <pc:docMk/>
            <pc:sldMk cId="2458805121" sldId="7718"/>
            <ac:picMk id="5" creationId="{08AEB9C0-A1A0-4C52-BC8C-42EAAA0C0C92}"/>
          </ac:picMkLst>
        </pc:picChg>
      </pc:sldChg>
      <pc:sldChg chg="addSp delSp modSp new mod">
        <pc:chgData name="Nam Su Man" userId="f59c6daa2a865830" providerId="LiveId" clId="{C088F723-FADF-483E-891D-23A4CC3AE906}" dt="2020-08-25T08:00:01.963" v="214" actId="22"/>
        <pc:sldMkLst>
          <pc:docMk/>
          <pc:sldMk cId="1279071350" sldId="7719"/>
        </pc:sldMkLst>
        <pc:spChg chg="del">
          <ac:chgData name="Nam Su Man" userId="f59c6daa2a865830" providerId="LiveId" clId="{C088F723-FADF-483E-891D-23A4CC3AE906}" dt="2020-08-25T07:58:25.898" v="190" actId="22"/>
          <ac:spMkLst>
            <pc:docMk/>
            <pc:sldMk cId="1279071350" sldId="7719"/>
            <ac:spMk id="2" creationId="{DA777ACF-C5B3-4984-9987-3C335136FA76}"/>
          </ac:spMkLst>
        </pc:spChg>
        <pc:spChg chg="mod">
          <ac:chgData name="Nam Su Man" userId="f59c6daa2a865830" providerId="LiveId" clId="{C088F723-FADF-483E-891D-23A4CC3AE906}" dt="2020-08-25T07:58:19.092" v="189"/>
          <ac:spMkLst>
            <pc:docMk/>
            <pc:sldMk cId="1279071350" sldId="7719"/>
            <ac:spMk id="3" creationId="{99D06CE0-0ACE-4C26-9A4D-6CF4DDFB95B7}"/>
          </ac:spMkLst>
        </pc:spChg>
        <pc:spChg chg="add">
          <ac:chgData name="Nam Su Man" userId="f59c6daa2a865830" providerId="LiveId" clId="{C088F723-FADF-483E-891D-23A4CC3AE906}" dt="2020-08-25T08:00:01.963" v="214" actId="22"/>
          <ac:spMkLst>
            <pc:docMk/>
            <pc:sldMk cId="1279071350" sldId="7719"/>
            <ac:spMk id="7" creationId="{6C6B3F52-E8CF-4290-B6C1-EE1DC6A19FC1}"/>
          </ac:spMkLst>
        </pc:spChg>
        <pc:picChg chg="add mod ord">
          <ac:chgData name="Nam Su Man" userId="f59c6daa2a865830" providerId="LiveId" clId="{C088F723-FADF-483E-891D-23A4CC3AE906}" dt="2020-08-25T07:58:25.898" v="190" actId="22"/>
          <ac:picMkLst>
            <pc:docMk/>
            <pc:sldMk cId="1279071350" sldId="7719"/>
            <ac:picMk id="5" creationId="{06557F5E-AD68-4466-8CFE-DC3568C9F9F2}"/>
          </ac:picMkLst>
        </pc:picChg>
      </pc:sldChg>
      <pc:sldChg chg="addSp delSp modSp new mod">
        <pc:chgData name="Nam Su Man" userId="f59c6daa2a865830" providerId="LiveId" clId="{C088F723-FADF-483E-891D-23A4CC3AE906}" dt="2020-08-25T08:00:03.054" v="215" actId="22"/>
        <pc:sldMkLst>
          <pc:docMk/>
          <pc:sldMk cId="2944063276" sldId="7720"/>
        </pc:sldMkLst>
        <pc:spChg chg="del">
          <ac:chgData name="Nam Su Man" userId="f59c6daa2a865830" providerId="LiveId" clId="{C088F723-FADF-483E-891D-23A4CC3AE906}" dt="2020-08-25T07:58:37.693" v="192" actId="22"/>
          <ac:spMkLst>
            <pc:docMk/>
            <pc:sldMk cId="2944063276" sldId="7720"/>
            <ac:spMk id="2" creationId="{B9D5CF4B-F313-4D48-8DB7-022AF532F8EF}"/>
          </ac:spMkLst>
        </pc:spChg>
        <pc:spChg chg="mod">
          <ac:chgData name="Nam Su Man" userId="f59c6daa2a865830" providerId="LiveId" clId="{C088F723-FADF-483E-891D-23A4CC3AE906}" dt="2020-08-25T07:58:44.714" v="193"/>
          <ac:spMkLst>
            <pc:docMk/>
            <pc:sldMk cId="2944063276" sldId="7720"/>
            <ac:spMk id="3" creationId="{9F3CC2A3-9F76-453D-8B41-04FBA21D757E}"/>
          </ac:spMkLst>
        </pc:spChg>
        <pc:spChg chg="add">
          <ac:chgData name="Nam Su Man" userId="f59c6daa2a865830" providerId="LiveId" clId="{C088F723-FADF-483E-891D-23A4CC3AE906}" dt="2020-08-25T08:00:03.054" v="215" actId="22"/>
          <ac:spMkLst>
            <pc:docMk/>
            <pc:sldMk cId="2944063276" sldId="7720"/>
            <ac:spMk id="7" creationId="{BBD3A137-618F-4584-B791-7945637E2C23}"/>
          </ac:spMkLst>
        </pc:spChg>
        <pc:picChg chg="add mod ord">
          <ac:chgData name="Nam Su Man" userId="f59c6daa2a865830" providerId="LiveId" clId="{C088F723-FADF-483E-891D-23A4CC3AE906}" dt="2020-08-25T07:58:37.693" v="192" actId="22"/>
          <ac:picMkLst>
            <pc:docMk/>
            <pc:sldMk cId="2944063276" sldId="7720"/>
            <ac:picMk id="5" creationId="{78D515E3-E7B8-4766-9158-01600627DA25}"/>
          </ac:picMkLst>
        </pc:picChg>
      </pc:sldChg>
      <pc:sldChg chg="addSp delSp modSp new mod ord">
        <pc:chgData name="Nam Su Man" userId="f59c6daa2a865830" providerId="LiveId" clId="{C088F723-FADF-483E-891D-23A4CC3AE906}" dt="2020-08-25T08:00:28.511" v="223"/>
        <pc:sldMkLst>
          <pc:docMk/>
          <pc:sldMk cId="962838381" sldId="7721"/>
        </pc:sldMkLst>
        <pc:spChg chg="del">
          <ac:chgData name="Nam Su Man" userId="f59c6daa2a865830" providerId="LiveId" clId="{C088F723-FADF-483E-891D-23A4CC3AE906}" dt="2020-08-25T07:58:52.537" v="195" actId="22"/>
          <ac:spMkLst>
            <pc:docMk/>
            <pc:sldMk cId="962838381" sldId="7721"/>
            <ac:spMk id="2" creationId="{F332AB60-2150-4410-9A06-00F2F6C6FDC1}"/>
          </ac:spMkLst>
        </pc:spChg>
        <pc:picChg chg="add mod ord">
          <ac:chgData name="Nam Su Man" userId="f59c6daa2a865830" providerId="LiveId" clId="{C088F723-FADF-483E-891D-23A4CC3AE906}" dt="2020-08-25T07:59:26.750" v="207" actId="1076"/>
          <ac:picMkLst>
            <pc:docMk/>
            <pc:sldMk cId="962838381" sldId="7721"/>
            <ac:picMk id="5" creationId="{E8CBEC55-D3C2-44CF-B7FE-9A8E5CE1589C}"/>
          </ac:picMkLst>
        </pc:picChg>
        <pc:picChg chg="add mod">
          <ac:chgData name="Nam Su Man" userId="f59c6daa2a865830" providerId="LiveId" clId="{C088F723-FADF-483E-891D-23A4CC3AE906}" dt="2020-08-25T07:59:34.728" v="209" actId="14100"/>
          <ac:picMkLst>
            <pc:docMk/>
            <pc:sldMk cId="962838381" sldId="7721"/>
            <ac:picMk id="6" creationId="{7995739E-CB56-4548-80EB-BD9EA7D9FF88}"/>
          </ac:picMkLst>
        </pc:picChg>
      </pc:sldChg>
      <pc:sldChg chg="addSp delSp modSp new mod">
        <pc:chgData name="Nam Su Man" userId="f59c6daa2a865830" providerId="LiveId" clId="{C088F723-FADF-483E-891D-23A4CC3AE906}" dt="2020-08-25T08:00:57.354" v="230" actId="27636"/>
        <pc:sldMkLst>
          <pc:docMk/>
          <pc:sldMk cId="4244634960" sldId="7722"/>
        </pc:sldMkLst>
        <pc:spChg chg="del">
          <ac:chgData name="Nam Su Man" userId="f59c6daa2a865830" providerId="LiveId" clId="{C088F723-FADF-483E-891D-23A4CC3AE906}" dt="2020-08-25T08:00:10.180" v="218" actId="22"/>
          <ac:spMkLst>
            <pc:docMk/>
            <pc:sldMk cId="4244634960" sldId="7722"/>
            <ac:spMk id="2" creationId="{D321F664-A9AC-4D6E-8F84-9AFD493F971F}"/>
          </ac:spMkLst>
        </pc:spChg>
        <pc:spChg chg="mod">
          <ac:chgData name="Nam Su Man" userId="f59c6daa2a865830" providerId="LiveId" clId="{C088F723-FADF-483E-891D-23A4CC3AE906}" dt="2020-08-25T07:59:56.728" v="213"/>
          <ac:spMkLst>
            <pc:docMk/>
            <pc:sldMk cId="4244634960" sldId="7722"/>
            <ac:spMk id="3" creationId="{5EEE9549-73DF-4A96-87B1-61EA8855D3FB}"/>
          </ac:spMkLst>
        </pc:spChg>
        <pc:spChg chg="add mod">
          <ac:chgData name="Nam Su Man" userId="f59c6daa2a865830" providerId="LiveId" clId="{C088F723-FADF-483E-891D-23A4CC3AE906}" dt="2020-08-25T08:00:57.354" v="230" actId="27636"/>
          <ac:spMkLst>
            <pc:docMk/>
            <pc:sldMk cId="4244634960" sldId="7722"/>
            <ac:spMk id="9" creationId="{1EC0389A-6085-4AE9-BD41-692B75189BC9}"/>
          </ac:spMkLst>
        </pc:spChg>
        <pc:picChg chg="add del">
          <ac:chgData name="Nam Su Man" userId="f59c6daa2a865830" providerId="LiveId" clId="{C088F723-FADF-483E-891D-23A4CC3AE906}" dt="2020-08-25T08:00:09.642" v="217" actId="22"/>
          <ac:picMkLst>
            <pc:docMk/>
            <pc:sldMk cId="4244634960" sldId="7722"/>
            <ac:picMk id="5" creationId="{085CCDC6-C191-4B30-86A1-09A74BC7FDA1}"/>
          </ac:picMkLst>
        </pc:picChg>
        <pc:picChg chg="add mod ord">
          <ac:chgData name="Nam Su Man" userId="f59c6daa2a865830" providerId="LiveId" clId="{C088F723-FADF-483E-891D-23A4CC3AE906}" dt="2020-08-25T08:00:10.180" v="218" actId="22"/>
          <ac:picMkLst>
            <pc:docMk/>
            <pc:sldMk cId="4244634960" sldId="7722"/>
            <ac:picMk id="7" creationId="{554E16B5-D484-4130-92CA-1BD3743918C2}"/>
          </ac:picMkLst>
        </pc:picChg>
      </pc:sldChg>
      <pc:sldChg chg="addSp delSp modSp new mod">
        <pc:chgData name="Nam Su Man" userId="f59c6daa2a865830" providerId="LiveId" clId="{C088F723-FADF-483E-891D-23A4CC3AE906}" dt="2020-08-25T08:01:26.495" v="234"/>
        <pc:sldMkLst>
          <pc:docMk/>
          <pc:sldMk cId="1377572197" sldId="7723"/>
        </pc:sldMkLst>
        <pc:spChg chg="del">
          <ac:chgData name="Nam Su Man" userId="f59c6daa2a865830" providerId="LiveId" clId="{C088F723-FADF-483E-891D-23A4CC3AE906}" dt="2020-08-25T08:01:08.509" v="231" actId="22"/>
          <ac:spMkLst>
            <pc:docMk/>
            <pc:sldMk cId="1377572197" sldId="7723"/>
            <ac:spMk id="2" creationId="{785ECADE-5729-490E-A470-040AD7513302}"/>
          </ac:spMkLst>
        </pc:spChg>
        <pc:spChg chg="mod">
          <ac:chgData name="Nam Su Man" userId="f59c6daa2a865830" providerId="LiveId" clId="{C088F723-FADF-483E-891D-23A4CC3AE906}" dt="2020-08-25T08:01:13.932" v="232"/>
          <ac:spMkLst>
            <pc:docMk/>
            <pc:sldMk cId="1377572197" sldId="7723"/>
            <ac:spMk id="3" creationId="{78D1D1F3-DBB1-42B5-B114-0FD2FCF56BC5}"/>
          </ac:spMkLst>
        </pc:spChg>
        <pc:spChg chg="add mod">
          <ac:chgData name="Nam Su Man" userId="f59c6daa2a865830" providerId="LiveId" clId="{C088F723-FADF-483E-891D-23A4CC3AE906}" dt="2020-08-25T08:01:26.495" v="234"/>
          <ac:spMkLst>
            <pc:docMk/>
            <pc:sldMk cId="1377572197" sldId="7723"/>
            <ac:spMk id="7" creationId="{0A517D25-C1CE-4055-AE5B-4E532930D697}"/>
          </ac:spMkLst>
        </pc:spChg>
        <pc:picChg chg="add mod ord">
          <ac:chgData name="Nam Su Man" userId="f59c6daa2a865830" providerId="LiveId" clId="{C088F723-FADF-483E-891D-23A4CC3AE906}" dt="2020-08-25T08:01:08.509" v="231" actId="22"/>
          <ac:picMkLst>
            <pc:docMk/>
            <pc:sldMk cId="1377572197" sldId="7723"/>
            <ac:picMk id="5" creationId="{BA5DCCFD-F518-456A-8650-62B478B0CAAE}"/>
          </ac:picMkLst>
        </pc:picChg>
      </pc:sldChg>
      <pc:sldChg chg="addSp delSp modSp new mod">
        <pc:chgData name="Nam Su Man" userId="f59c6daa2a865830" providerId="LiveId" clId="{C088F723-FADF-483E-891D-23A4CC3AE906}" dt="2020-08-25T08:02:49.919" v="282" actId="22"/>
        <pc:sldMkLst>
          <pc:docMk/>
          <pc:sldMk cId="3209732880" sldId="7724"/>
        </pc:sldMkLst>
        <pc:spChg chg="del">
          <ac:chgData name="Nam Su Man" userId="f59c6daa2a865830" providerId="LiveId" clId="{C088F723-FADF-483E-891D-23A4CC3AE906}" dt="2020-08-25T08:02:26.848" v="277" actId="22"/>
          <ac:spMkLst>
            <pc:docMk/>
            <pc:sldMk cId="3209732880" sldId="7724"/>
            <ac:spMk id="2" creationId="{4DF3213C-63F8-4389-ADEC-72871FEDBB1B}"/>
          </ac:spMkLst>
        </pc:spChg>
        <pc:spChg chg="mod">
          <ac:chgData name="Nam Su Man" userId="f59c6daa2a865830" providerId="LiveId" clId="{C088F723-FADF-483E-891D-23A4CC3AE906}" dt="2020-08-25T08:02:26.539" v="276"/>
          <ac:spMkLst>
            <pc:docMk/>
            <pc:sldMk cId="3209732880" sldId="7724"/>
            <ac:spMk id="3" creationId="{0F303342-8B56-466A-8CDD-0DCE64F0C831}"/>
          </ac:spMkLst>
        </pc:spChg>
        <pc:spChg chg="add del">
          <ac:chgData name="Nam Su Man" userId="f59c6daa2a865830" providerId="LiveId" clId="{C088F723-FADF-483E-891D-23A4CC3AE906}" dt="2020-08-25T08:02:43.818" v="281" actId="22"/>
          <ac:spMkLst>
            <pc:docMk/>
            <pc:sldMk cId="3209732880" sldId="7724"/>
            <ac:spMk id="7" creationId="{BFCFABFB-3E49-4576-85DD-E094504B763A}"/>
          </ac:spMkLst>
        </pc:spChg>
        <pc:spChg chg="add">
          <ac:chgData name="Nam Su Man" userId="f59c6daa2a865830" providerId="LiveId" clId="{C088F723-FADF-483E-891D-23A4CC3AE906}" dt="2020-08-25T08:02:49.919" v="282" actId="22"/>
          <ac:spMkLst>
            <pc:docMk/>
            <pc:sldMk cId="3209732880" sldId="7724"/>
            <ac:spMk id="9" creationId="{161FD253-9644-436A-9177-97EDEC43D821}"/>
          </ac:spMkLst>
        </pc:spChg>
        <pc:picChg chg="add mod ord">
          <ac:chgData name="Nam Su Man" userId="f59c6daa2a865830" providerId="LiveId" clId="{C088F723-FADF-483E-891D-23A4CC3AE906}" dt="2020-08-25T08:02:32.844" v="279" actId="1076"/>
          <ac:picMkLst>
            <pc:docMk/>
            <pc:sldMk cId="3209732880" sldId="7724"/>
            <ac:picMk id="5" creationId="{4F794007-6E80-472D-B5C0-946156595030}"/>
          </ac:picMkLst>
        </pc:picChg>
      </pc:sldChg>
      <pc:sldChg chg="addSp delSp modSp new mod">
        <pc:chgData name="Nam Su Man" userId="f59c6daa2a865830" providerId="LiveId" clId="{C088F723-FADF-483E-891D-23A4CC3AE906}" dt="2020-08-25T08:09:11.588" v="416" actId="22"/>
        <pc:sldMkLst>
          <pc:docMk/>
          <pc:sldMk cId="980947630" sldId="7725"/>
        </pc:sldMkLst>
        <pc:spChg chg="del">
          <ac:chgData name="Nam Su Man" userId="f59c6daa2a865830" providerId="LiveId" clId="{C088F723-FADF-483E-891D-23A4CC3AE906}" dt="2020-08-25T08:06:32.746" v="361" actId="22"/>
          <ac:spMkLst>
            <pc:docMk/>
            <pc:sldMk cId="980947630" sldId="7725"/>
            <ac:spMk id="2" creationId="{DC22680C-33C7-418D-8079-B51DD23A67C1}"/>
          </ac:spMkLst>
        </pc:spChg>
        <pc:spChg chg="mod">
          <ac:chgData name="Nam Su Man" userId="f59c6daa2a865830" providerId="LiveId" clId="{C088F723-FADF-483E-891D-23A4CC3AE906}" dt="2020-08-25T08:06:29.374" v="360"/>
          <ac:spMkLst>
            <pc:docMk/>
            <pc:sldMk cId="980947630" sldId="7725"/>
            <ac:spMk id="3" creationId="{8BFE876A-28EF-4632-AF75-147982488E77}"/>
          </ac:spMkLst>
        </pc:spChg>
        <pc:spChg chg="add">
          <ac:chgData name="Nam Su Man" userId="f59c6daa2a865830" providerId="LiveId" clId="{C088F723-FADF-483E-891D-23A4CC3AE906}" dt="2020-08-25T08:09:11.588" v="416" actId="22"/>
          <ac:spMkLst>
            <pc:docMk/>
            <pc:sldMk cId="980947630" sldId="7725"/>
            <ac:spMk id="7" creationId="{0582BC13-F1B3-4953-AA52-3E3A146A91BE}"/>
          </ac:spMkLst>
        </pc:spChg>
        <pc:picChg chg="add mod ord">
          <ac:chgData name="Nam Su Man" userId="f59c6daa2a865830" providerId="LiveId" clId="{C088F723-FADF-483E-891D-23A4CC3AE906}" dt="2020-08-25T08:06:32.746" v="361" actId="22"/>
          <ac:picMkLst>
            <pc:docMk/>
            <pc:sldMk cId="980947630" sldId="7725"/>
            <ac:picMk id="5" creationId="{0A93B2F1-B269-4B79-8A43-06D640325A42}"/>
          </ac:picMkLst>
        </pc:picChg>
      </pc:sldChg>
      <pc:sldChg chg="addSp modSp new mod">
        <pc:chgData name="Nam Su Man" userId="f59c6daa2a865830" providerId="LiveId" clId="{C088F723-FADF-483E-891D-23A4CC3AE906}" dt="2020-08-25T08:09:34.833" v="419" actId="27636"/>
        <pc:sldMkLst>
          <pc:docMk/>
          <pc:sldMk cId="2025134699" sldId="7726"/>
        </pc:sldMkLst>
        <pc:spChg chg="mod">
          <ac:chgData name="Nam Su Man" userId="f59c6daa2a865830" providerId="LiveId" clId="{C088F723-FADF-483E-891D-23A4CC3AE906}" dt="2020-08-25T08:07:59.680" v="409"/>
          <ac:spMkLst>
            <pc:docMk/>
            <pc:sldMk cId="2025134699" sldId="7726"/>
            <ac:spMk id="2" creationId="{D3F1A7F8-1809-4A52-A2A2-E3D153664C98}"/>
          </ac:spMkLst>
        </pc:spChg>
        <pc:spChg chg="mod">
          <ac:chgData name="Nam Su Man" userId="f59c6daa2a865830" providerId="LiveId" clId="{C088F723-FADF-483E-891D-23A4CC3AE906}" dt="2020-08-25T08:07:40.203" v="393" actId="20577"/>
          <ac:spMkLst>
            <pc:docMk/>
            <pc:sldMk cId="2025134699" sldId="7726"/>
            <ac:spMk id="3" creationId="{2A8E8FB3-92A4-4E4F-9648-D6F268FED763}"/>
          </ac:spMkLst>
        </pc:spChg>
        <pc:spChg chg="add mod">
          <ac:chgData name="Nam Su Man" userId="f59c6daa2a865830" providerId="LiveId" clId="{C088F723-FADF-483E-891D-23A4CC3AE906}" dt="2020-08-25T08:09:34.833" v="419" actId="27636"/>
          <ac:spMkLst>
            <pc:docMk/>
            <pc:sldMk cId="2025134699" sldId="7726"/>
            <ac:spMk id="4" creationId="{7635CEC5-4D93-49AD-A102-714A2B081464}"/>
          </ac:spMkLst>
        </pc:spChg>
        <pc:picChg chg="add mod">
          <ac:chgData name="Nam Su Man" userId="f59c6daa2a865830" providerId="LiveId" clId="{C088F723-FADF-483E-891D-23A4CC3AE906}" dt="2020-08-25T08:09:06.804" v="415" actId="1076"/>
          <ac:picMkLst>
            <pc:docMk/>
            <pc:sldMk cId="2025134699" sldId="7726"/>
            <ac:picMk id="1026" creationId="{DE79B996-99C3-4D4F-9762-BAD0AA65DD66}"/>
          </ac:picMkLst>
        </pc:picChg>
      </pc:sldChg>
      <pc:sldChg chg="addSp modSp new mod">
        <pc:chgData name="Nam Su Man" userId="f59c6daa2a865830" providerId="LiveId" clId="{C088F723-FADF-483E-891D-23A4CC3AE906}" dt="2020-08-25T08:12:15.361" v="604" actId="1076"/>
        <pc:sldMkLst>
          <pc:docMk/>
          <pc:sldMk cId="1904274265" sldId="7727"/>
        </pc:sldMkLst>
        <pc:spChg chg="mod">
          <ac:chgData name="Nam Su Man" userId="f59c6daa2a865830" providerId="LiveId" clId="{C088F723-FADF-483E-891D-23A4CC3AE906}" dt="2020-08-25T08:11:38.811" v="600" actId="20577"/>
          <ac:spMkLst>
            <pc:docMk/>
            <pc:sldMk cId="1904274265" sldId="7727"/>
            <ac:spMk id="2" creationId="{A565BFA3-FA03-45D0-9771-694B25F2C554}"/>
          </ac:spMkLst>
        </pc:spChg>
        <pc:spChg chg="mod">
          <ac:chgData name="Nam Su Man" userId="f59c6daa2a865830" providerId="LiveId" clId="{C088F723-FADF-483E-891D-23A4CC3AE906}" dt="2020-08-25T08:10:29.666" v="448"/>
          <ac:spMkLst>
            <pc:docMk/>
            <pc:sldMk cId="1904274265" sldId="7727"/>
            <ac:spMk id="3" creationId="{85A4CB58-D107-4019-AF61-850ACD02A1C1}"/>
          </ac:spMkLst>
        </pc:spChg>
        <pc:picChg chg="add mod">
          <ac:chgData name="Nam Su Man" userId="f59c6daa2a865830" providerId="LiveId" clId="{C088F723-FADF-483E-891D-23A4CC3AE906}" dt="2020-08-25T08:12:15.361" v="604" actId="1076"/>
          <ac:picMkLst>
            <pc:docMk/>
            <pc:sldMk cId="1904274265" sldId="7727"/>
            <ac:picMk id="2050" creationId="{4CD50925-1FFD-4727-BB6D-27FF2EE44334}"/>
          </ac:picMkLst>
        </pc:picChg>
      </pc:sldChg>
    </pc:docChg>
  </pc:docChgLst>
  <pc:docChgLst>
    <pc:chgData name="Nam Su Man" userId="f59c6daa2a865830" providerId="LiveId" clId="{614D1A28-4113-4B31-82E7-93102E425158}"/>
    <pc:docChg chg="custSel addSld delSld modSld sldOrd modSection">
      <pc:chgData name="Nam Su Man" userId="f59c6daa2a865830" providerId="LiveId" clId="{614D1A28-4113-4B31-82E7-93102E425158}" dt="2020-09-01T12:44:58.402" v="540" actId="47"/>
      <pc:docMkLst>
        <pc:docMk/>
      </pc:docMkLst>
      <pc:sldChg chg="modSp mod">
        <pc:chgData name="Nam Su Man" userId="f59c6daa2a865830" providerId="LiveId" clId="{614D1A28-4113-4B31-82E7-93102E425158}" dt="2020-09-01T11:57:29.809" v="27" actId="20577"/>
        <pc:sldMkLst>
          <pc:docMk/>
          <pc:sldMk cId="0" sldId="256"/>
        </pc:sldMkLst>
        <pc:spChg chg="mod">
          <ac:chgData name="Nam Su Man" userId="f59c6daa2a865830" providerId="LiveId" clId="{614D1A28-4113-4B31-82E7-93102E425158}" dt="2020-09-01T11:57:19.376" v="19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614D1A28-4113-4B31-82E7-93102E425158}" dt="2020-09-01T11:57:29.809" v="27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2523215138" sldId="7754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870431280" sldId="7755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2661822385" sldId="7756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3093959928" sldId="7757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1754311840" sldId="7758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493100570" sldId="7759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3381559078" sldId="7760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3100947289" sldId="7761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2977094129" sldId="7762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3316924172" sldId="7763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2000114977" sldId="7764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702566841" sldId="7765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3960464576" sldId="7766"/>
        </pc:sldMkLst>
      </pc:sldChg>
      <pc:sldChg chg="del">
        <pc:chgData name="Nam Su Man" userId="f59c6daa2a865830" providerId="LiveId" clId="{614D1A28-4113-4B31-82E7-93102E425158}" dt="2020-09-01T12:44:58.402" v="540" actId="47"/>
        <pc:sldMkLst>
          <pc:docMk/>
          <pc:sldMk cId="2538600481" sldId="7767"/>
        </pc:sldMkLst>
      </pc:sldChg>
      <pc:sldChg chg="modSp new mod ord">
        <pc:chgData name="Nam Su Man" userId="f59c6daa2a865830" providerId="LiveId" clId="{614D1A28-4113-4B31-82E7-93102E425158}" dt="2020-09-01T11:57:39.496" v="66"/>
        <pc:sldMkLst>
          <pc:docMk/>
          <pc:sldMk cId="4152772928" sldId="7768"/>
        </pc:sldMkLst>
        <pc:spChg chg="mod">
          <ac:chgData name="Nam Su Man" userId="f59c6daa2a865830" providerId="LiveId" clId="{614D1A28-4113-4B31-82E7-93102E425158}" dt="2020-09-01T11:57:39.496" v="66"/>
          <ac:spMkLst>
            <pc:docMk/>
            <pc:sldMk cId="4152772928" sldId="7768"/>
            <ac:spMk id="3" creationId="{01197559-C80F-4360-AED2-9EA7FB476E4C}"/>
          </ac:spMkLst>
        </pc:spChg>
      </pc:sldChg>
      <pc:sldChg chg="addSp delSp modSp new mod">
        <pc:chgData name="Nam Su Man" userId="f59c6daa2a865830" providerId="LiveId" clId="{614D1A28-4113-4B31-82E7-93102E425158}" dt="2020-09-01T12:10:16.410" v="91"/>
        <pc:sldMkLst>
          <pc:docMk/>
          <pc:sldMk cId="3040879285" sldId="7769"/>
        </pc:sldMkLst>
        <pc:spChg chg="del">
          <ac:chgData name="Nam Su Man" userId="f59c6daa2a865830" providerId="LiveId" clId="{614D1A28-4113-4B31-82E7-93102E425158}" dt="2020-09-01T12:10:16.410" v="91"/>
          <ac:spMkLst>
            <pc:docMk/>
            <pc:sldMk cId="3040879285" sldId="7769"/>
            <ac:spMk id="2" creationId="{E6683742-181B-4056-8F83-95E1B2C26678}"/>
          </ac:spMkLst>
        </pc:spChg>
        <pc:spChg chg="mod">
          <ac:chgData name="Nam Su Man" userId="f59c6daa2a865830" providerId="LiveId" clId="{614D1A28-4113-4B31-82E7-93102E425158}" dt="2020-09-01T12:09:49.810" v="90" actId="6549"/>
          <ac:spMkLst>
            <pc:docMk/>
            <pc:sldMk cId="3040879285" sldId="7769"/>
            <ac:spMk id="3" creationId="{6F50AFFD-9F20-4F85-B9B6-1B451DA2AE88}"/>
          </ac:spMkLst>
        </pc:spChg>
        <pc:picChg chg="add mod">
          <ac:chgData name="Nam Su Man" userId="f59c6daa2a865830" providerId="LiveId" clId="{614D1A28-4113-4B31-82E7-93102E425158}" dt="2020-09-01T12:10:16.410" v="91"/>
          <ac:picMkLst>
            <pc:docMk/>
            <pc:sldMk cId="3040879285" sldId="7769"/>
            <ac:picMk id="1026" creationId="{A769F9F8-C2AD-44C3-B2CB-677CCB78704B}"/>
          </ac:picMkLst>
        </pc:picChg>
      </pc:sldChg>
      <pc:sldChg chg="addSp delSp modSp new del mod">
        <pc:chgData name="Nam Su Man" userId="f59c6daa2a865830" providerId="LiveId" clId="{614D1A28-4113-4B31-82E7-93102E425158}" dt="2020-09-01T12:13:18.277" v="161" actId="47"/>
        <pc:sldMkLst>
          <pc:docMk/>
          <pc:sldMk cId="932183702" sldId="7770"/>
        </pc:sldMkLst>
        <pc:spChg chg="del">
          <ac:chgData name="Nam Su Man" userId="f59c6daa2a865830" providerId="LiveId" clId="{614D1A28-4113-4B31-82E7-93102E425158}" dt="2020-09-01T12:10:40.207" v="94"/>
          <ac:spMkLst>
            <pc:docMk/>
            <pc:sldMk cId="932183702" sldId="7770"/>
            <ac:spMk id="2" creationId="{8242A14E-8A44-40D3-999F-B3D4EAB6F497}"/>
          </ac:spMkLst>
        </pc:spChg>
        <pc:spChg chg="mod">
          <ac:chgData name="Nam Su Man" userId="f59c6daa2a865830" providerId="LiveId" clId="{614D1A28-4113-4B31-82E7-93102E425158}" dt="2020-09-01T12:10:29.907" v="93"/>
          <ac:spMkLst>
            <pc:docMk/>
            <pc:sldMk cId="932183702" sldId="7770"/>
            <ac:spMk id="3" creationId="{0B8C513E-66E8-4962-9D44-9A514E0D2DF2}"/>
          </ac:spMkLst>
        </pc:spChg>
        <pc:picChg chg="add mod">
          <ac:chgData name="Nam Su Man" userId="f59c6daa2a865830" providerId="LiveId" clId="{614D1A28-4113-4B31-82E7-93102E425158}" dt="2020-09-01T12:10:40.207" v="94"/>
          <ac:picMkLst>
            <pc:docMk/>
            <pc:sldMk cId="932183702" sldId="7770"/>
            <ac:picMk id="4" creationId="{38069097-10F3-480A-8DF5-B8A73F11BAC1}"/>
          </ac:picMkLst>
        </pc:picChg>
      </pc:sldChg>
      <pc:sldChg chg="addSp modSp new mod">
        <pc:chgData name="Nam Su Man" userId="f59c6daa2a865830" providerId="LiveId" clId="{614D1A28-4113-4B31-82E7-93102E425158}" dt="2020-09-01T12:13:02.450" v="147" actId="20577"/>
        <pc:sldMkLst>
          <pc:docMk/>
          <pc:sldMk cId="3672839628" sldId="7771"/>
        </pc:sldMkLst>
        <pc:spChg chg="mod">
          <ac:chgData name="Nam Su Man" userId="f59c6daa2a865830" providerId="LiveId" clId="{614D1A28-4113-4B31-82E7-93102E425158}" dt="2020-09-01T12:10:58.649" v="111" actId="27636"/>
          <ac:spMkLst>
            <pc:docMk/>
            <pc:sldMk cId="3672839628" sldId="7771"/>
            <ac:spMk id="2" creationId="{2A81E5F5-E7E5-4FC0-9754-436985E229CB}"/>
          </ac:spMkLst>
        </pc:spChg>
        <pc:spChg chg="mod">
          <ac:chgData name="Nam Su Man" userId="f59c6daa2a865830" providerId="LiveId" clId="{614D1A28-4113-4B31-82E7-93102E425158}" dt="2020-09-01T12:11:07.685" v="133" actId="20577"/>
          <ac:spMkLst>
            <pc:docMk/>
            <pc:sldMk cId="3672839628" sldId="7771"/>
            <ac:spMk id="3" creationId="{563C70CA-3839-42A9-BA3F-DA0544FCFFFA}"/>
          </ac:spMkLst>
        </pc:spChg>
        <pc:spChg chg="add mod">
          <ac:chgData name="Nam Su Man" userId="f59c6daa2a865830" providerId="LiveId" clId="{614D1A28-4113-4B31-82E7-93102E425158}" dt="2020-09-01T12:13:02.450" v="147" actId="20577"/>
          <ac:spMkLst>
            <pc:docMk/>
            <pc:sldMk cId="3672839628" sldId="7771"/>
            <ac:spMk id="5" creationId="{6A09374D-95C9-42FB-950B-D87CDCBA79A7}"/>
          </ac:spMkLst>
        </pc:spChg>
      </pc:sldChg>
      <pc:sldChg chg="addSp delSp modSp new mod ord">
        <pc:chgData name="Nam Su Man" userId="f59c6daa2a865830" providerId="LiveId" clId="{614D1A28-4113-4B31-82E7-93102E425158}" dt="2020-09-01T12:13:21.903" v="162" actId="6549"/>
        <pc:sldMkLst>
          <pc:docMk/>
          <pc:sldMk cId="3281303077" sldId="7772"/>
        </pc:sldMkLst>
        <pc:spChg chg="del">
          <ac:chgData name="Nam Su Man" userId="f59c6daa2a865830" providerId="LiveId" clId="{614D1A28-4113-4B31-82E7-93102E425158}" dt="2020-09-01T12:11:53.223" v="135" actId="22"/>
          <ac:spMkLst>
            <pc:docMk/>
            <pc:sldMk cId="3281303077" sldId="7772"/>
            <ac:spMk id="2" creationId="{79D4185E-8CCD-4A81-94A3-8DBD584AD110}"/>
          </ac:spMkLst>
        </pc:spChg>
        <pc:spChg chg="mod">
          <ac:chgData name="Nam Su Man" userId="f59c6daa2a865830" providerId="LiveId" clId="{614D1A28-4113-4B31-82E7-93102E425158}" dt="2020-09-01T12:13:21.903" v="162" actId="6549"/>
          <ac:spMkLst>
            <pc:docMk/>
            <pc:sldMk cId="3281303077" sldId="7772"/>
            <ac:spMk id="3" creationId="{B0916407-C454-459C-A203-56D8070B998D}"/>
          </ac:spMkLst>
        </pc:spChg>
        <pc:spChg chg="add mod">
          <ac:chgData name="Nam Su Man" userId="f59c6daa2a865830" providerId="LiveId" clId="{614D1A28-4113-4B31-82E7-93102E425158}" dt="2020-09-01T12:13:13.968" v="158" actId="20577"/>
          <ac:spMkLst>
            <pc:docMk/>
            <pc:sldMk cId="3281303077" sldId="7772"/>
            <ac:spMk id="7" creationId="{E865459B-FAC9-43A8-84BD-44A590B2029F}"/>
          </ac:spMkLst>
        </pc:spChg>
        <pc:picChg chg="add mod ord">
          <ac:chgData name="Nam Su Man" userId="f59c6daa2a865830" providerId="LiveId" clId="{614D1A28-4113-4B31-82E7-93102E425158}" dt="2020-09-01T12:11:53.223" v="135" actId="22"/>
          <ac:picMkLst>
            <pc:docMk/>
            <pc:sldMk cId="3281303077" sldId="7772"/>
            <ac:picMk id="5" creationId="{04BD9F6F-0FED-44A4-8073-ADF26D7C0C6C}"/>
          </ac:picMkLst>
        </pc:picChg>
      </pc:sldChg>
      <pc:sldChg chg="addSp delSp modSp new mod">
        <pc:chgData name="Nam Su Man" userId="f59c6daa2a865830" providerId="LiveId" clId="{614D1A28-4113-4B31-82E7-93102E425158}" dt="2020-09-01T12:14:11.686" v="165"/>
        <pc:sldMkLst>
          <pc:docMk/>
          <pc:sldMk cId="3552445063" sldId="7773"/>
        </pc:sldMkLst>
        <pc:spChg chg="del">
          <ac:chgData name="Nam Su Man" userId="f59c6daa2a865830" providerId="LiveId" clId="{614D1A28-4113-4B31-82E7-93102E425158}" dt="2020-09-01T12:14:07.706" v="164" actId="22"/>
          <ac:spMkLst>
            <pc:docMk/>
            <pc:sldMk cId="3552445063" sldId="7773"/>
            <ac:spMk id="2" creationId="{1E7BAFF9-26D2-4706-AA39-FE5BF817C059}"/>
          </ac:spMkLst>
        </pc:spChg>
        <pc:spChg chg="mod">
          <ac:chgData name="Nam Su Man" userId="f59c6daa2a865830" providerId="LiveId" clId="{614D1A28-4113-4B31-82E7-93102E425158}" dt="2020-09-01T12:14:11.686" v="165"/>
          <ac:spMkLst>
            <pc:docMk/>
            <pc:sldMk cId="3552445063" sldId="7773"/>
            <ac:spMk id="3" creationId="{28E04CFE-F61C-4EE2-8D25-91A37DCC01B1}"/>
          </ac:spMkLst>
        </pc:spChg>
        <pc:picChg chg="add mod ord">
          <ac:chgData name="Nam Su Man" userId="f59c6daa2a865830" providerId="LiveId" clId="{614D1A28-4113-4B31-82E7-93102E425158}" dt="2020-09-01T12:14:07.706" v="164" actId="22"/>
          <ac:picMkLst>
            <pc:docMk/>
            <pc:sldMk cId="3552445063" sldId="7773"/>
            <ac:picMk id="5" creationId="{D4CC2806-CF56-4DC6-9761-099FA8D282C1}"/>
          </ac:picMkLst>
        </pc:picChg>
      </pc:sldChg>
      <pc:sldChg chg="addSp delSp modSp new mod">
        <pc:chgData name="Nam Su Man" userId="f59c6daa2a865830" providerId="LiveId" clId="{614D1A28-4113-4B31-82E7-93102E425158}" dt="2020-09-01T12:16:50.031" v="221" actId="20577"/>
        <pc:sldMkLst>
          <pc:docMk/>
          <pc:sldMk cId="345844188" sldId="7774"/>
        </pc:sldMkLst>
        <pc:spChg chg="del">
          <ac:chgData name="Nam Su Man" userId="f59c6daa2a865830" providerId="LiveId" clId="{614D1A28-4113-4B31-82E7-93102E425158}" dt="2020-09-01T12:15:35.144" v="167" actId="22"/>
          <ac:spMkLst>
            <pc:docMk/>
            <pc:sldMk cId="345844188" sldId="7774"/>
            <ac:spMk id="2" creationId="{F16F150E-9410-4532-B6DE-0FF2AD21924C}"/>
          </ac:spMkLst>
        </pc:spChg>
        <pc:spChg chg="mod">
          <ac:chgData name="Nam Su Man" userId="f59c6daa2a865830" providerId="LiveId" clId="{614D1A28-4113-4B31-82E7-93102E425158}" dt="2020-09-01T12:16:50.031" v="221" actId="20577"/>
          <ac:spMkLst>
            <pc:docMk/>
            <pc:sldMk cId="345844188" sldId="7774"/>
            <ac:spMk id="3" creationId="{9C5993D4-FAD8-49C0-A402-5C79EAFDCD24}"/>
          </ac:spMkLst>
        </pc:spChg>
        <pc:spChg chg="add mod">
          <ac:chgData name="Nam Su Man" userId="f59c6daa2a865830" providerId="LiveId" clId="{614D1A28-4113-4B31-82E7-93102E425158}" dt="2020-09-01T12:15:47.663" v="170" actId="20577"/>
          <ac:spMkLst>
            <pc:docMk/>
            <pc:sldMk cId="345844188" sldId="7774"/>
            <ac:spMk id="7" creationId="{FD0BED14-84DD-4834-9220-6E58A8091E1F}"/>
          </ac:spMkLst>
        </pc:spChg>
        <pc:picChg chg="add mod ord">
          <ac:chgData name="Nam Su Man" userId="f59c6daa2a865830" providerId="LiveId" clId="{614D1A28-4113-4B31-82E7-93102E425158}" dt="2020-09-01T12:15:35.144" v="167" actId="22"/>
          <ac:picMkLst>
            <pc:docMk/>
            <pc:sldMk cId="345844188" sldId="7774"/>
            <ac:picMk id="5" creationId="{971A61D9-1081-4C69-8564-0A0F6748AD08}"/>
          </ac:picMkLst>
        </pc:picChg>
      </pc:sldChg>
      <pc:sldChg chg="addSp delSp modSp new mod">
        <pc:chgData name="Nam Su Man" userId="f59c6daa2a865830" providerId="LiveId" clId="{614D1A28-4113-4B31-82E7-93102E425158}" dt="2020-09-01T12:17:00.695" v="239" actId="20577"/>
        <pc:sldMkLst>
          <pc:docMk/>
          <pc:sldMk cId="1337192496" sldId="7775"/>
        </pc:sldMkLst>
        <pc:spChg chg="del">
          <ac:chgData name="Nam Su Man" userId="f59c6daa2a865830" providerId="LiveId" clId="{614D1A28-4113-4B31-82E7-93102E425158}" dt="2020-09-01T12:16:16.195" v="172" actId="22"/>
          <ac:spMkLst>
            <pc:docMk/>
            <pc:sldMk cId="1337192496" sldId="7775"/>
            <ac:spMk id="2" creationId="{A4DA38A9-0BE2-4525-945F-85D1405F4517}"/>
          </ac:spMkLst>
        </pc:spChg>
        <pc:spChg chg="mod">
          <ac:chgData name="Nam Su Man" userId="f59c6daa2a865830" providerId="LiveId" clId="{614D1A28-4113-4B31-82E7-93102E425158}" dt="2020-09-01T12:17:00.695" v="239" actId="20577"/>
          <ac:spMkLst>
            <pc:docMk/>
            <pc:sldMk cId="1337192496" sldId="7775"/>
            <ac:spMk id="3" creationId="{038EFCCD-5384-46B2-8996-B75182716D25}"/>
          </ac:spMkLst>
        </pc:spChg>
        <pc:picChg chg="add mod ord">
          <ac:chgData name="Nam Su Man" userId="f59c6daa2a865830" providerId="LiveId" clId="{614D1A28-4113-4B31-82E7-93102E425158}" dt="2020-09-01T12:16:16.195" v="172" actId="22"/>
          <ac:picMkLst>
            <pc:docMk/>
            <pc:sldMk cId="1337192496" sldId="7775"/>
            <ac:picMk id="5" creationId="{16D8071D-9F81-4521-B608-EE59AA253F61}"/>
          </ac:picMkLst>
        </pc:picChg>
      </pc:sldChg>
      <pc:sldChg chg="addSp delSp modSp new mod">
        <pc:chgData name="Nam Su Man" userId="f59c6daa2a865830" providerId="LiveId" clId="{614D1A28-4113-4B31-82E7-93102E425158}" dt="2020-09-01T12:19:18.247" v="280" actId="20577"/>
        <pc:sldMkLst>
          <pc:docMk/>
          <pc:sldMk cId="1623617029" sldId="7776"/>
        </pc:sldMkLst>
        <pc:spChg chg="del">
          <ac:chgData name="Nam Su Man" userId="f59c6daa2a865830" providerId="LiveId" clId="{614D1A28-4113-4B31-82E7-93102E425158}" dt="2020-09-01T12:19:02.506" v="242" actId="22"/>
          <ac:spMkLst>
            <pc:docMk/>
            <pc:sldMk cId="1623617029" sldId="7776"/>
            <ac:spMk id="2" creationId="{9FAD76B2-6446-4321-9028-6E8469E407A7}"/>
          </ac:spMkLst>
        </pc:spChg>
        <pc:spChg chg="mod">
          <ac:chgData name="Nam Su Man" userId="f59c6daa2a865830" providerId="LiveId" clId="{614D1A28-4113-4B31-82E7-93102E425158}" dt="2020-09-01T12:19:18.247" v="280" actId="20577"/>
          <ac:spMkLst>
            <pc:docMk/>
            <pc:sldMk cId="1623617029" sldId="7776"/>
            <ac:spMk id="3" creationId="{CE4989C1-2495-4525-A016-FAF1C9A1A1F1}"/>
          </ac:spMkLst>
        </pc:spChg>
        <pc:picChg chg="add mod ord">
          <ac:chgData name="Nam Su Man" userId="f59c6daa2a865830" providerId="LiveId" clId="{614D1A28-4113-4B31-82E7-93102E425158}" dt="2020-09-01T12:19:02.506" v="242" actId="22"/>
          <ac:picMkLst>
            <pc:docMk/>
            <pc:sldMk cId="1623617029" sldId="7776"/>
            <ac:picMk id="5" creationId="{5E0708E3-E130-490B-9817-65CF142E18A3}"/>
          </ac:picMkLst>
        </pc:picChg>
      </pc:sldChg>
      <pc:sldChg chg="addSp delSp modSp new mod">
        <pc:chgData name="Nam Su Man" userId="f59c6daa2a865830" providerId="LiveId" clId="{614D1A28-4113-4B31-82E7-93102E425158}" dt="2020-09-01T12:43:11.502" v="391" actId="20577"/>
        <pc:sldMkLst>
          <pc:docMk/>
          <pc:sldMk cId="2131133431" sldId="7777"/>
        </pc:sldMkLst>
        <pc:spChg chg="del">
          <ac:chgData name="Nam Su Man" userId="f59c6daa2a865830" providerId="LiveId" clId="{614D1A28-4113-4B31-82E7-93102E425158}" dt="2020-09-01T12:20:43.979" v="282" actId="22"/>
          <ac:spMkLst>
            <pc:docMk/>
            <pc:sldMk cId="2131133431" sldId="7777"/>
            <ac:spMk id="2" creationId="{270A3A23-11A8-4723-8A0C-A0AF5BB0BEA0}"/>
          </ac:spMkLst>
        </pc:spChg>
        <pc:spChg chg="mod">
          <ac:chgData name="Nam Su Man" userId="f59c6daa2a865830" providerId="LiveId" clId="{614D1A28-4113-4B31-82E7-93102E425158}" dt="2020-09-01T12:43:11.502" v="391" actId="20577"/>
          <ac:spMkLst>
            <pc:docMk/>
            <pc:sldMk cId="2131133431" sldId="7777"/>
            <ac:spMk id="3" creationId="{1E9FC849-9C4C-498F-A7D2-17484F2A2806}"/>
          </ac:spMkLst>
        </pc:spChg>
        <pc:picChg chg="add mod ord">
          <ac:chgData name="Nam Su Man" userId="f59c6daa2a865830" providerId="LiveId" clId="{614D1A28-4113-4B31-82E7-93102E425158}" dt="2020-09-01T12:20:43.979" v="282" actId="22"/>
          <ac:picMkLst>
            <pc:docMk/>
            <pc:sldMk cId="2131133431" sldId="7777"/>
            <ac:picMk id="5" creationId="{D446951B-528B-4D03-AA92-112AB8F55696}"/>
          </ac:picMkLst>
        </pc:picChg>
      </pc:sldChg>
      <pc:sldChg chg="addSp delSp modSp new mod">
        <pc:chgData name="Nam Su Man" userId="f59c6daa2a865830" providerId="LiveId" clId="{614D1A28-4113-4B31-82E7-93102E425158}" dt="2020-09-01T12:43:19.380" v="392"/>
        <pc:sldMkLst>
          <pc:docMk/>
          <pc:sldMk cId="460520553" sldId="7778"/>
        </pc:sldMkLst>
        <pc:spChg chg="del">
          <ac:chgData name="Nam Su Man" userId="f59c6daa2a865830" providerId="LiveId" clId="{614D1A28-4113-4B31-82E7-93102E425158}" dt="2020-09-01T12:23:27.955" v="309" actId="22"/>
          <ac:spMkLst>
            <pc:docMk/>
            <pc:sldMk cId="460520553" sldId="7778"/>
            <ac:spMk id="2" creationId="{6EC58D2B-E5E5-45FA-80DE-16D2561DEDCB}"/>
          </ac:spMkLst>
        </pc:spChg>
        <pc:spChg chg="mod">
          <ac:chgData name="Nam Su Man" userId="f59c6daa2a865830" providerId="LiveId" clId="{614D1A28-4113-4B31-82E7-93102E425158}" dt="2020-09-01T12:43:19.380" v="392"/>
          <ac:spMkLst>
            <pc:docMk/>
            <pc:sldMk cId="460520553" sldId="7778"/>
            <ac:spMk id="3" creationId="{56D2F9E6-66CA-4160-B8B6-0345564CBE4D}"/>
          </ac:spMkLst>
        </pc:spChg>
        <pc:picChg chg="add mod ord">
          <ac:chgData name="Nam Su Man" userId="f59c6daa2a865830" providerId="LiveId" clId="{614D1A28-4113-4B31-82E7-93102E425158}" dt="2020-09-01T12:23:27.955" v="309" actId="22"/>
          <ac:picMkLst>
            <pc:docMk/>
            <pc:sldMk cId="460520553" sldId="7778"/>
            <ac:picMk id="5" creationId="{6C97877F-F347-4A68-B3C8-66BAE5661116}"/>
          </ac:picMkLst>
        </pc:picChg>
      </pc:sldChg>
      <pc:sldChg chg="addSp delSp modSp new mod ord">
        <pc:chgData name="Nam Su Man" userId="f59c6daa2a865830" providerId="LiveId" clId="{614D1A28-4113-4B31-82E7-93102E425158}" dt="2020-09-01T12:43:22.121" v="393"/>
        <pc:sldMkLst>
          <pc:docMk/>
          <pc:sldMk cId="1932861877" sldId="7779"/>
        </pc:sldMkLst>
        <pc:spChg chg="del">
          <ac:chgData name="Nam Su Man" userId="f59c6daa2a865830" providerId="LiveId" clId="{614D1A28-4113-4B31-82E7-93102E425158}" dt="2020-09-01T12:24:31.116" v="311" actId="22"/>
          <ac:spMkLst>
            <pc:docMk/>
            <pc:sldMk cId="1932861877" sldId="7779"/>
            <ac:spMk id="2" creationId="{73E60104-B5E0-4539-9B1E-6ADD4FE26568}"/>
          </ac:spMkLst>
        </pc:spChg>
        <pc:spChg chg="mod">
          <ac:chgData name="Nam Su Man" userId="f59c6daa2a865830" providerId="LiveId" clId="{614D1A28-4113-4B31-82E7-93102E425158}" dt="2020-09-01T12:43:22.121" v="393"/>
          <ac:spMkLst>
            <pc:docMk/>
            <pc:sldMk cId="1932861877" sldId="7779"/>
            <ac:spMk id="3" creationId="{6C30232A-37A4-4723-90F7-916D1BCD8C4E}"/>
          </ac:spMkLst>
        </pc:spChg>
        <pc:picChg chg="add mod ord">
          <ac:chgData name="Nam Su Man" userId="f59c6daa2a865830" providerId="LiveId" clId="{614D1A28-4113-4B31-82E7-93102E425158}" dt="2020-09-01T12:24:31.116" v="311" actId="22"/>
          <ac:picMkLst>
            <pc:docMk/>
            <pc:sldMk cId="1932861877" sldId="7779"/>
            <ac:picMk id="5" creationId="{043A9E39-A15B-433D-800B-9E9E3E247E5F}"/>
          </ac:picMkLst>
        </pc:picChg>
      </pc:sldChg>
      <pc:sldChg chg="addSp delSp modSp new mod">
        <pc:chgData name="Nam Su Man" userId="f59c6daa2a865830" providerId="LiveId" clId="{614D1A28-4113-4B31-82E7-93102E425158}" dt="2020-09-01T12:43:33.006" v="412" actId="20577"/>
        <pc:sldMkLst>
          <pc:docMk/>
          <pc:sldMk cId="3496484551" sldId="7780"/>
        </pc:sldMkLst>
        <pc:spChg chg="del">
          <ac:chgData name="Nam Su Man" userId="f59c6daa2a865830" providerId="LiveId" clId="{614D1A28-4113-4B31-82E7-93102E425158}" dt="2020-09-01T12:25:16.464" v="315" actId="22"/>
          <ac:spMkLst>
            <pc:docMk/>
            <pc:sldMk cId="3496484551" sldId="7780"/>
            <ac:spMk id="2" creationId="{F71BED7F-84D4-4542-8AB5-46DC2384B1B7}"/>
          </ac:spMkLst>
        </pc:spChg>
        <pc:spChg chg="mod">
          <ac:chgData name="Nam Su Man" userId="f59c6daa2a865830" providerId="LiveId" clId="{614D1A28-4113-4B31-82E7-93102E425158}" dt="2020-09-01T12:43:33.006" v="412" actId="20577"/>
          <ac:spMkLst>
            <pc:docMk/>
            <pc:sldMk cId="3496484551" sldId="7780"/>
            <ac:spMk id="3" creationId="{27A3A60A-8C01-4FB1-9DD6-7F9D1BFD07E8}"/>
          </ac:spMkLst>
        </pc:spChg>
        <pc:picChg chg="add mod ord">
          <ac:chgData name="Nam Su Man" userId="f59c6daa2a865830" providerId="LiveId" clId="{614D1A28-4113-4B31-82E7-93102E425158}" dt="2020-09-01T12:25:16.464" v="315" actId="22"/>
          <ac:picMkLst>
            <pc:docMk/>
            <pc:sldMk cId="3496484551" sldId="7780"/>
            <ac:picMk id="5" creationId="{5CAFCB47-D4D1-4896-B153-396EC765526A}"/>
          </ac:picMkLst>
        </pc:picChg>
      </pc:sldChg>
      <pc:sldChg chg="addSp delSp modSp new mod">
        <pc:chgData name="Nam Su Man" userId="f59c6daa2a865830" providerId="LiveId" clId="{614D1A28-4113-4B31-82E7-93102E425158}" dt="2020-09-01T12:43:38.974" v="418" actId="20577"/>
        <pc:sldMkLst>
          <pc:docMk/>
          <pc:sldMk cId="699706987" sldId="7781"/>
        </pc:sldMkLst>
        <pc:spChg chg="del">
          <ac:chgData name="Nam Su Man" userId="f59c6daa2a865830" providerId="LiveId" clId="{614D1A28-4113-4B31-82E7-93102E425158}" dt="2020-09-01T12:27:31.287" v="317" actId="22"/>
          <ac:spMkLst>
            <pc:docMk/>
            <pc:sldMk cId="699706987" sldId="7781"/>
            <ac:spMk id="2" creationId="{EAC36E99-5295-4090-AFFC-AAD6327BB18F}"/>
          </ac:spMkLst>
        </pc:spChg>
        <pc:spChg chg="mod">
          <ac:chgData name="Nam Su Man" userId="f59c6daa2a865830" providerId="LiveId" clId="{614D1A28-4113-4B31-82E7-93102E425158}" dt="2020-09-01T12:43:38.974" v="418" actId="20577"/>
          <ac:spMkLst>
            <pc:docMk/>
            <pc:sldMk cId="699706987" sldId="7781"/>
            <ac:spMk id="3" creationId="{D2576071-208E-457A-A08C-D10308E94A71}"/>
          </ac:spMkLst>
        </pc:spChg>
        <pc:picChg chg="add mod ord">
          <ac:chgData name="Nam Su Man" userId="f59c6daa2a865830" providerId="LiveId" clId="{614D1A28-4113-4B31-82E7-93102E425158}" dt="2020-09-01T12:27:31.287" v="317" actId="22"/>
          <ac:picMkLst>
            <pc:docMk/>
            <pc:sldMk cId="699706987" sldId="7781"/>
            <ac:picMk id="5" creationId="{AB9FB658-834D-4FDF-A9C8-75C3FDC80B78}"/>
          </ac:picMkLst>
        </pc:picChg>
      </pc:sldChg>
      <pc:sldChg chg="addSp delSp modSp new mod">
        <pc:chgData name="Nam Su Man" userId="f59c6daa2a865830" providerId="LiveId" clId="{614D1A28-4113-4B31-82E7-93102E425158}" dt="2020-09-01T12:43:45.054" v="433" actId="20577"/>
        <pc:sldMkLst>
          <pc:docMk/>
          <pc:sldMk cId="836055798" sldId="7782"/>
        </pc:sldMkLst>
        <pc:spChg chg="del">
          <ac:chgData name="Nam Su Man" userId="f59c6daa2a865830" providerId="LiveId" clId="{614D1A28-4113-4B31-82E7-93102E425158}" dt="2020-09-01T12:27:58.908" v="319" actId="22"/>
          <ac:spMkLst>
            <pc:docMk/>
            <pc:sldMk cId="836055798" sldId="7782"/>
            <ac:spMk id="2" creationId="{21D4F644-7B8D-4B0A-8672-ABFAB3204870}"/>
          </ac:spMkLst>
        </pc:spChg>
        <pc:spChg chg="mod">
          <ac:chgData name="Nam Su Man" userId="f59c6daa2a865830" providerId="LiveId" clId="{614D1A28-4113-4B31-82E7-93102E425158}" dt="2020-09-01T12:43:45.054" v="433" actId="20577"/>
          <ac:spMkLst>
            <pc:docMk/>
            <pc:sldMk cId="836055798" sldId="7782"/>
            <ac:spMk id="3" creationId="{7E7D4C6C-D108-47ED-85EC-85DE9C842946}"/>
          </ac:spMkLst>
        </pc:spChg>
        <pc:picChg chg="add mod ord">
          <ac:chgData name="Nam Su Man" userId="f59c6daa2a865830" providerId="LiveId" clId="{614D1A28-4113-4B31-82E7-93102E425158}" dt="2020-09-01T12:27:58.908" v="319" actId="22"/>
          <ac:picMkLst>
            <pc:docMk/>
            <pc:sldMk cId="836055798" sldId="7782"/>
            <ac:picMk id="5" creationId="{4F9B3593-008B-4EAA-980A-2468061070CF}"/>
          </ac:picMkLst>
        </pc:picChg>
      </pc:sldChg>
      <pc:sldChg chg="addSp delSp modSp new mod">
        <pc:chgData name="Nam Su Man" userId="f59c6daa2a865830" providerId="LiveId" clId="{614D1A28-4113-4B31-82E7-93102E425158}" dt="2020-09-01T12:43:50.987" v="452" actId="20577"/>
        <pc:sldMkLst>
          <pc:docMk/>
          <pc:sldMk cId="1320281899" sldId="7783"/>
        </pc:sldMkLst>
        <pc:spChg chg="del">
          <ac:chgData name="Nam Su Man" userId="f59c6daa2a865830" providerId="LiveId" clId="{614D1A28-4113-4B31-82E7-93102E425158}" dt="2020-09-01T12:28:44.008" v="321" actId="22"/>
          <ac:spMkLst>
            <pc:docMk/>
            <pc:sldMk cId="1320281899" sldId="7783"/>
            <ac:spMk id="2" creationId="{73F01BA8-9B2C-4E77-B0B2-DFF1A9B09237}"/>
          </ac:spMkLst>
        </pc:spChg>
        <pc:spChg chg="mod">
          <ac:chgData name="Nam Su Man" userId="f59c6daa2a865830" providerId="LiveId" clId="{614D1A28-4113-4B31-82E7-93102E425158}" dt="2020-09-01T12:43:50.987" v="452" actId="20577"/>
          <ac:spMkLst>
            <pc:docMk/>
            <pc:sldMk cId="1320281899" sldId="7783"/>
            <ac:spMk id="3" creationId="{B98A30E5-A7DA-4268-9CB5-A165434ECEFC}"/>
          </ac:spMkLst>
        </pc:spChg>
        <pc:picChg chg="add mod ord">
          <ac:chgData name="Nam Su Man" userId="f59c6daa2a865830" providerId="LiveId" clId="{614D1A28-4113-4B31-82E7-93102E425158}" dt="2020-09-01T12:28:44.008" v="321" actId="22"/>
          <ac:picMkLst>
            <pc:docMk/>
            <pc:sldMk cId="1320281899" sldId="7783"/>
            <ac:picMk id="5" creationId="{22270514-DE52-421F-A9E6-F7ABACB64ABE}"/>
          </ac:picMkLst>
        </pc:picChg>
      </pc:sldChg>
      <pc:sldChg chg="addSp delSp modSp new mod">
        <pc:chgData name="Nam Su Man" userId="f59c6daa2a865830" providerId="LiveId" clId="{614D1A28-4113-4B31-82E7-93102E425158}" dt="2020-09-01T12:44:04.710" v="480" actId="20577"/>
        <pc:sldMkLst>
          <pc:docMk/>
          <pc:sldMk cId="1820316483" sldId="7784"/>
        </pc:sldMkLst>
        <pc:spChg chg="del">
          <ac:chgData name="Nam Su Man" userId="f59c6daa2a865830" providerId="LiveId" clId="{614D1A28-4113-4B31-82E7-93102E425158}" dt="2020-09-01T12:33:18.150" v="323" actId="22"/>
          <ac:spMkLst>
            <pc:docMk/>
            <pc:sldMk cId="1820316483" sldId="7784"/>
            <ac:spMk id="2" creationId="{8419945C-9880-4105-BA4E-B1D762A047EC}"/>
          </ac:spMkLst>
        </pc:spChg>
        <pc:spChg chg="mod">
          <ac:chgData name="Nam Su Man" userId="f59c6daa2a865830" providerId="LiveId" clId="{614D1A28-4113-4B31-82E7-93102E425158}" dt="2020-09-01T12:44:04.710" v="480" actId="20577"/>
          <ac:spMkLst>
            <pc:docMk/>
            <pc:sldMk cId="1820316483" sldId="7784"/>
            <ac:spMk id="3" creationId="{E5A7CC08-0F72-40D3-8C06-0BEE57364D18}"/>
          </ac:spMkLst>
        </pc:spChg>
        <pc:picChg chg="add mod ord">
          <ac:chgData name="Nam Su Man" userId="f59c6daa2a865830" providerId="LiveId" clId="{614D1A28-4113-4B31-82E7-93102E425158}" dt="2020-09-01T12:33:18.150" v="323" actId="22"/>
          <ac:picMkLst>
            <pc:docMk/>
            <pc:sldMk cId="1820316483" sldId="7784"/>
            <ac:picMk id="5" creationId="{D695745F-8980-4827-86C0-AB320F300FE4}"/>
          </ac:picMkLst>
        </pc:picChg>
      </pc:sldChg>
      <pc:sldChg chg="addSp delSp modSp new mod">
        <pc:chgData name="Nam Su Man" userId="f59c6daa2a865830" providerId="LiveId" clId="{614D1A28-4113-4B31-82E7-93102E425158}" dt="2020-09-01T12:44:48.414" v="529" actId="20577"/>
        <pc:sldMkLst>
          <pc:docMk/>
          <pc:sldMk cId="982107189" sldId="7785"/>
        </pc:sldMkLst>
        <pc:spChg chg="del">
          <ac:chgData name="Nam Su Man" userId="f59c6daa2a865830" providerId="LiveId" clId="{614D1A28-4113-4B31-82E7-93102E425158}" dt="2020-09-01T12:39:59.850" v="342" actId="22"/>
          <ac:spMkLst>
            <pc:docMk/>
            <pc:sldMk cId="982107189" sldId="7785"/>
            <ac:spMk id="2" creationId="{3B6514B6-EC22-4A90-BC54-EF510CBD75D7}"/>
          </ac:spMkLst>
        </pc:spChg>
        <pc:spChg chg="mod">
          <ac:chgData name="Nam Su Man" userId="f59c6daa2a865830" providerId="LiveId" clId="{614D1A28-4113-4B31-82E7-93102E425158}" dt="2020-09-01T12:44:48.414" v="529" actId="20577"/>
          <ac:spMkLst>
            <pc:docMk/>
            <pc:sldMk cId="982107189" sldId="7785"/>
            <ac:spMk id="3" creationId="{5864F236-7591-4C1C-BB25-0CC06D27AA05}"/>
          </ac:spMkLst>
        </pc:spChg>
        <pc:picChg chg="add mod ord">
          <ac:chgData name="Nam Su Man" userId="f59c6daa2a865830" providerId="LiveId" clId="{614D1A28-4113-4B31-82E7-93102E425158}" dt="2020-09-01T12:39:59.850" v="342" actId="22"/>
          <ac:picMkLst>
            <pc:docMk/>
            <pc:sldMk cId="982107189" sldId="7785"/>
            <ac:picMk id="5" creationId="{57FF9CAE-2BC9-4B86-876B-B144366115B5}"/>
          </ac:picMkLst>
        </pc:picChg>
      </pc:sldChg>
      <pc:sldChg chg="addSp delSp modSp new mod">
        <pc:chgData name="Nam Su Man" userId="f59c6daa2a865830" providerId="LiveId" clId="{614D1A28-4113-4B31-82E7-93102E425158}" dt="2020-09-01T12:44:08.390" v="481"/>
        <pc:sldMkLst>
          <pc:docMk/>
          <pc:sldMk cId="2433510583" sldId="7786"/>
        </pc:sldMkLst>
        <pc:spChg chg="del">
          <ac:chgData name="Nam Su Man" userId="f59c6daa2a865830" providerId="LiveId" clId="{614D1A28-4113-4B31-82E7-93102E425158}" dt="2020-09-01T12:34:29.401" v="326" actId="22"/>
          <ac:spMkLst>
            <pc:docMk/>
            <pc:sldMk cId="2433510583" sldId="7786"/>
            <ac:spMk id="2" creationId="{0E1D9511-935C-4EFB-B73A-6F0484A66F03}"/>
          </ac:spMkLst>
        </pc:spChg>
        <pc:spChg chg="mod">
          <ac:chgData name="Nam Su Man" userId="f59c6daa2a865830" providerId="LiveId" clId="{614D1A28-4113-4B31-82E7-93102E425158}" dt="2020-09-01T12:44:08.390" v="481"/>
          <ac:spMkLst>
            <pc:docMk/>
            <pc:sldMk cId="2433510583" sldId="7786"/>
            <ac:spMk id="3" creationId="{F75A7C7C-50B6-4FFB-8C05-58E42A9AEEB1}"/>
          </ac:spMkLst>
        </pc:spChg>
        <pc:picChg chg="add mod ord">
          <ac:chgData name="Nam Su Man" userId="f59c6daa2a865830" providerId="LiveId" clId="{614D1A28-4113-4B31-82E7-93102E425158}" dt="2020-09-01T12:34:29.401" v="326" actId="22"/>
          <ac:picMkLst>
            <pc:docMk/>
            <pc:sldMk cId="2433510583" sldId="7786"/>
            <ac:picMk id="5" creationId="{E665D6DF-AD51-4671-9C51-EEA3ED772361}"/>
          </ac:picMkLst>
        </pc:picChg>
      </pc:sldChg>
      <pc:sldChg chg="addSp delSp modSp new mod">
        <pc:chgData name="Nam Su Man" userId="f59c6daa2a865830" providerId="LiveId" clId="{614D1A28-4113-4B31-82E7-93102E425158}" dt="2020-09-01T12:44:18.601" v="496" actId="6549"/>
        <pc:sldMkLst>
          <pc:docMk/>
          <pc:sldMk cId="1449814927" sldId="7787"/>
        </pc:sldMkLst>
        <pc:spChg chg="del">
          <ac:chgData name="Nam Su Man" userId="f59c6daa2a865830" providerId="LiveId" clId="{614D1A28-4113-4B31-82E7-93102E425158}" dt="2020-09-01T12:36:29.920" v="333" actId="22"/>
          <ac:spMkLst>
            <pc:docMk/>
            <pc:sldMk cId="1449814927" sldId="7787"/>
            <ac:spMk id="2" creationId="{8B849DDA-5C10-4783-BCC6-F4A54EE0473A}"/>
          </ac:spMkLst>
        </pc:spChg>
        <pc:spChg chg="mod">
          <ac:chgData name="Nam Su Man" userId="f59c6daa2a865830" providerId="LiveId" clId="{614D1A28-4113-4B31-82E7-93102E425158}" dt="2020-09-01T12:44:18.601" v="496" actId="6549"/>
          <ac:spMkLst>
            <pc:docMk/>
            <pc:sldMk cId="1449814927" sldId="7787"/>
            <ac:spMk id="3" creationId="{81F57F8B-347A-4D99-B0A0-BD042EF26910}"/>
          </ac:spMkLst>
        </pc:spChg>
        <pc:picChg chg="add mod ord">
          <ac:chgData name="Nam Su Man" userId="f59c6daa2a865830" providerId="LiveId" clId="{614D1A28-4113-4B31-82E7-93102E425158}" dt="2020-09-01T12:36:29.920" v="333" actId="22"/>
          <ac:picMkLst>
            <pc:docMk/>
            <pc:sldMk cId="1449814927" sldId="7787"/>
            <ac:picMk id="5" creationId="{6843240D-9EDB-4245-AE78-380FA5638D45}"/>
          </ac:picMkLst>
        </pc:picChg>
      </pc:sldChg>
      <pc:sldChg chg="addSp delSp modSp new del mod">
        <pc:chgData name="Nam Su Man" userId="f59c6daa2a865830" providerId="LiveId" clId="{614D1A28-4113-4B31-82E7-93102E425158}" dt="2020-09-01T12:35:56.610" v="331" actId="47"/>
        <pc:sldMkLst>
          <pc:docMk/>
          <pc:sldMk cId="3175094095" sldId="7787"/>
        </pc:sldMkLst>
        <pc:spChg chg="del">
          <ac:chgData name="Nam Su Man" userId="f59c6daa2a865830" providerId="LiveId" clId="{614D1A28-4113-4B31-82E7-93102E425158}" dt="2020-09-01T12:35:23.299" v="328" actId="22"/>
          <ac:spMkLst>
            <pc:docMk/>
            <pc:sldMk cId="3175094095" sldId="7787"/>
            <ac:spMk id="2" creationId="{17226493-0D53-4AB2-8B6B-951922573589}"/>
          </ac:spMkLst>
        </pc:spChg>
        <pc:picChg chg="add mod ord">
          <ac:chgData name="Nam Su Man" userId="f59c6daa2a865830" providerId="LiveId" clId="{614D1A28-4113-4B31-82E7-93102E425158}" dt="2020-09-01T12:35:23.299" v="328" actId="22"/>
          <ac:picMkLst>
            <pc:docMk/>
            <pc:sldMk cId="3175094095" sldId="7787"/>
            <ac:picMk id="5" creationId="{E03AE308-9040-4F0A-8C6A-12A8EB68F85B}"/>
          </ac:picMkLst>
        </pc:picChg>
        <pc:picChg chg="add del">
          <ac:chgData name="Nam Su Man" userId="f59c6daa2a865830" providerId="LiveId" clId="{614D1A28-4113-4B31-82E7-93102E425158}" dt="2020-09-01T12:35:54.992" v="330" actId="478"/>
          <ac:picMkLst>
            <pc:docMk/>
            <pc:sldMk cId="3175094095" sldId="7787"/>
            <ac:picMk id="7" creationId="{3B2630E8-B47E-424C-B46D-721B3DF0C0FF}"/>
          </ac:picMkLst>
        </pc:picChg>
      </pc:sldChg>
      <pc:sldChg chg="addSp delSp modSp new mod">
        <pc:chgData name="Nam Su Man" userId="f59c6daa2a865830" providerId="LiveId" clId="{614D1A28-4113-4B31-82E7-93102E425158}" dt="2020-09-01T12:44:29.286" v="504"/>
        <pc:sldMkLst>
          <pc:docMk/>
          <pc:sldMk cId="4041506916" sldId="7788"/>
        </pc:sldMkLst>
        <pc:spChg chg="del">
          <ac:chgData name="Nam Su Man" userId="f59c6daa2a865830" providerId="LiveId" clId="{614D1A28-4113-4B31-82E7-93102E425158}" dt="2020-09-01T12:37:53.379" v="335" actId="22"/>
          <ac:spMkLst>
            <pc:docMk/>
            <pc:sldMk cId="4041506916" sldId="7788"/>
            <ac:spMk id="2" creationId="{0B3334C2-F64B-4B47-8D06-2F60A74AE743}"/>
          </ac:spMkLst>
        </pc:spChg>
        <pc:spChg chg="mod">
          <ac:chgData name="Nam Su Man" userId="f59c6daa2a865830" providerId="LiveId" clId="{614D1A28-4113-4B31-82E7-93102E425158}" dt="2020-09-01T12:44:29.286" v="504"/>
          <ac:spMkLst>
            <pc:docMk/>
            <pc:sldMk cId="4041506916" sldId="7788"/>
            <ac:spMk id="3" creationId="{075FE315-73C9-45C0-9442-176F075BC224}"/>
          </ac:spMkLst>
        </pc:spChg>
        <pc:picChg chg="add mod ord">
          <ac:chgData name="Nam Su Man" userId="f59c6daa2a865830" providerId="LiveId" clId="{614D1A28-4113-4B31-82E7-93102E425158}" dt="2020-09-01T12:37:53.379" v="335" actId="22"/>
          <ac:picMkLst>
            <pc:docMk/>
            <pc:sldMk cId="4041506916" sldId="7788"/>
            <ac:picMk id="5" creationId="{5C5BE363-2927-46D1-811C-DEC92B98FE38}"/>
          </ac:picMkLst>
        </pc:picChg>
      </pc:sldChg>
      <pc:sldChg chg="addSp delSp modSp new mod">
        <pc:chgData name="Nam Su Man" userId="f59c6daa2a865830" providerId="LiveId" clId="{614D1A28-4113-4B31-82E7-93102E425158}" dt="2020-09-01T12:44:26.533" v="503" actId="20577"/>
        <pc:sldMkLst>
          <pc:docMk/>
          <pc:sldMk cId="2272432106" sldId="7789"/>
        </pc:sldMkLst>
        <pc:spChg chg="del">
          <ac:chgData name="Nam Su Man" userId="f59c6daa2a865830" providerId="LiveId" clId="{614D1A28-4113-4B31-82E7-93102E425158}" dt="2020-09-01T12:38:12.467" v="337" actId="22"/>
          <ac:spMkLst>
            <pc:docMk/>
            <pc:sldMk cId="2272432106" sldId="7789"/>
            <ac:spMk id="2" creationId="{C288614E-F205-4F57-B968-719E27517ED4}"/>
          </ac:spMkLst>
        </pc:spChg>
        <pc:spChg chg="mod">
          <ac:chgData name="Nam Su Man" userId="f59c6daa2a865830" providerId="LiveId" clId="{614D1A28-4113-4B31-82E7-93102E425158}" dt="2020-09-01T12:44:26.533" v="503" actId="20577"/>
          <ac:spMkLst>
            <pc:docMk/>
            <pc:sldMk cId="2272432106" sldId="7789"/>
            <ac:spMk id="3" creationId="{28A600E1-B30F-4394-87AF-C007EE7E8AE8}"/>
          </ac:spMkLst>
        </pc:spChg>
        <pc:picChg chg="add mod ord">
          <ac:chgData name="Nam Su Man" userId="f59c6daa2a865830" providerId="LiveId" clId="{614D1A28-4113-4B31-82E7-93102E425158}" dt="2020-09-01T12:38:12.467" v="337" actId="22"/>
          <ac:picMkLst>
            <pc:docMk/>
            <pc:sldMk cId="2272432106" sldId="7789"/>
            <ac:picMk id="5" creationId="{554A6C38-05B0-48AA-BEFD-0770D8602142}"/>
          </ac:picMkLst>
        </pc:picChg>
      </pc:sldChg>
      <pc:sldChg chg="addSp delSp modSp new mod">
        <pc:chgData name="Nam Su Man" userId="f59c6daa2a865830" providerId="LiveId" clId="{614D1A28-4113-4B31-82E7-93102E425158}" dt="2020-09-01T12:44:39.085" v="517" actId="20577"/>
        <pc:sldMkLst>
          <pc:docMk/>
          <pc:sldMk cId="3361443123" sldId="7790"/>
        </pc:sldMkLst>
        <pc:spChg chg="del">
          <ac:chgData name="Nam Su Man" userId="f59c6daa2a865830" providerId="LiveId" clId="{614D1A28-4113-4B31-82E7-93102E425158}" dt="2020-09-01T12:38:44.833" v="339" actId="22"/>
          <ac:spMkLst>
            <pc:docMk/>
            <pc:sldMk cId="3361443123" sldId="7790"/>
            <ac:spMk id="2" creationId="{2806FABC-0A4C-4672-BBA2-1DBB3867CB6D}"/>
          </ac:spMkLst>
        </pc:spChg>
        <pc:spChg chg="mod">
          <ac:chgData name="Nam Su Man" userId="f59c6daa2a865830" providerId="LiveId" clId="{614D1A28-4113-4B31-82E7-93102E425158}" dt="2020-09-01T12:44:39.085" v="517" actId="20577"/>
          <ac:spMkLst>
            <pc:docMk/>
            <pc:sldMk cId="3361443123" sldId="7790"/>
            <ac:spMk id="3" creationId="{2C22C0FA-A941-40D4-AEB7-09CFCE1CB3DD}"/>
          </ac:spMkLst>
        </pc:spChg>
        <pc:spChg chg="add del mod">
          <ac:chgData name="Nam Su Man" userId="f59c6daa2a865830" providerId="LiveId" clId="{614D1A28-4113-4B31-82E7-93102E425158}" dt="2020-09-01T12:38:59.002" v="341" actId="22"/>
          <ac:spMkLst>
            <pc:docMk/>
            <pc:sldMk cId="3361443123" sldId="7790"/>
            <ac:spMk id="7" creationId="{90450E54-61B1-4800-B4BD-C7A41955CA43}"/>
          </ac:spMkLst>
        </pc:spChg>
        <pc:picChg chg="add del mod ord">
          <ac:chgData name="Nam Su Man" userId="f59c6daa2a865830" providerId="LiveId" clId="{614D1A28-4113-4B31-82E7-93102E425158}" dt="2020-09-01T12:38:57.908" v="340" actId="478"/>
          <ac:picMkLst>
            <pc:docMk/>
            <pc:sldMk cId="3361443123" sldId="7790"/>
            <ac:picMk id="5" creationId="{5E6561CD-CC06-4DF0-92FE-ED3DCC1EBC17}"/>
          </ac:picMkLst>
        </pc:picChg>
        <pc:picChg chg="add mod ord">
          <ac:chgData name="Nam Su Man" userId="f59c6daa2a865830" providerId="LiveId" clId="{614D1A28-4113-4B31-82E7-93102E425158}" dt="2020-09-01T12:38:59.002" v="341" actId="22"/>
          <ac:picMkLst>
            <pc:docMk/>
            <pc:sldMk cId="3361443123" sldId="7790"/>
            <ac:picMk id="9" creationId="{1577AF75-F635-4F12-A90D-E1DCF4FD9EBD}"/>
          </ac:picMkLst>
        </pc:picChg>
      </pc:sldChg>
      <pc:sldChg chg="addSp delSp modSp new mod">
        <pc:chgData name="Nam Su Man" userId="f59c6daa2a865830" providerId="LiveId" clId="{614D1A28-4113-4B31-82E7-93102E425158}" dt="2020-09-01T12:44:54.565" v="539" actId="20577"/>
        <pc:sldMkLst>
          <pc:docMk/>
          <pc:sldMk cId="3003192142" sldId="7791"/>
        </pc:sldMkLst>
        <pc:spChg chg="del">
          <ac:chgData name="Nam Su Man" userId="f59c6daa2a865830" providerId="LiveId" clId="{614D1A28-4113-4B31-82E7-93102E425158}" dt="2020-09-01T12:42:05.091" v="344" actId="22"/>
          <ac:spMkLst>
            <pc:docMk/>
            <pc:sldMk cId="3003192142" sldId="7791"/>
            <ac:spMk id="2" creationId="{DAD1A789-9D52-4321-A24D-6E02AA15057B}"/>
          </ac:spMkLst>
        </pc:spChg>
        <pc:spChg chg="mod">
          <ac:chgData name="Nam Su Man" userId="f59c6daa2a865830" providerId="LiveId" clId="{614D1A28-4113-4B31-82E7-93102E425158}" dt="2020-09-01T12:44:54.565" v="539" actId="20577"/>
          <ac:spMkLst>
            <pc:docMk/>
            <pc:sldMk cId="3003192142" sldId="7791"/>
            <ac:spMk id="3" creationId="{F6B69462-AE61-45AD-A1F2-EE724E23177B}"/>
          </ac:spMkLst>
        </pc:spChg>
        <pc:picChg chg="add mod ord">
          <ac:chgData name="Nam Su Man" userId="f59c6daa2a865830" providerId="LiveId" clId="{614D1A28-4113-4B31-82E7-93102E425158}" dt="2020-09-01T12:42:05.091" v="344" actId="22"/>
          <ac:picMkLst>
            <pc:docMk/>
            <pc:sldMk cId="3003192142" sldId="7791"/>
            <ac:picMk id="5" creationId="{E5415587-9028-4BC4-8B4D-57CFCEC35A78}"/>
          </ac:picMkLst>
        </pc:picChg>
      </pc:sldChg>
    </pc:docChg>
  </pc:docChgLst>
  <pc:docChgLst>
    <pc:chgData name="Nam Su Man" userId="f59c6daa2a865830" providerId="LiveId" clId="{D2CC3185-4E81-4C78-A3A2-11E9ECC7D1BE}"/>
    <pc:docChg chg="undo redo custSel addSld delSld modSld sldOrd delMainMaster addSection modSection">
      <pc:chgData name="Nam Su Man" userId="f59c6daa2a865830" providerId="LiveId" clId="{D2CC3185-4E81-4C78-A3A2-11E9ECC7D1BE}" dt="2021-03-12T05:16:24.320" v="3663"/>
      <pc:docMkLst>
        <pc:docMk/>
      </pc:docMkLst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354200899" sldId="7609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738583681" sldId="7665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61253330" sldId="7673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098569965" sldId="7674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82277937" sldId="7675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326185285" sldId="7676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343703475" sldId="7677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024205486" sldId="7678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783140946" sldId="7679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882112226" sldId="7680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229157281" sldId="7681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762924284" sldId="7682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750108112" sldId="7683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110930859" sldId="7684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470700049" sldId="7685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907162572" sldId="7686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987655241" sldId="7741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090970903" sldId="7814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636984251" sldId="7815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63457402" sldId="7816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743874263" sldId="7817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030641257" sldId="7818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986601803" sldId="7819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231335261" sldId="7820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521326445" sldId="7821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355809489" sldId="7822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913945670" sldId="7823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886317193" sldId="7824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2029103801" sldId="7825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356322425" sldId="7826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4063601466" sldId="7827"/>
        </pc:sldMkLst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1326402340" sldId="7828"/>
        </pc:sldMkLst>
      </pc:sldChg>
      <pc:sldChg chg="modSp mod ord">
        <pc:chgData name="Nam Su Man" userId="f59c6daa2a865830" providerId="LiveId" clId="{D2CC3185-4E81-4C78-A3A2-11E9ECC7D1BE}" dt="2021-03-06T22:12:09.750" v="595"/>
        <pc:sldMkLst>
          <pc:docMk/>
          <pc:sldMk cId="4206765086" sldId="7829"/>
        </pc:sldMkLst>
        <pc:spChg chg="mod">
          <ac:chgData name="Nam Su Man" userId="f59c6daa2a865830" providerId="LiveId" clId="{D2CC3185-4E81-4C78-A3A2-11E9ECC7D1BE}" dt="2021-03-06T21:58:04.236" v="62" actId="20577"/>
          <ac:spMkLst>
            <pc:docMk/>
            <pc:sldMk cId="4206765086" sldId="7829"/>
            <ac:spMk id="14" creationId="{840A7E7B-CACA-430C-AAE4-DE29DF495BE1}"/>
          </ac:spMkLst>
        </pc:spChg>
        <pc:spChg chg="mod">
          <ac:chgData name="Nam Su Man" userId="f59c6daa2a865830" providerId="LiveId" clId="{D2CC3185-4E81-4C78-A3A2-11E9ECC7D1BE}" dt="2021-03-06T21:57:47.607" v="37" actId="14100"/>
          <ac:spMkLst>
            <pc:docMk/>
            <pc:sldMk cId="4206765086" sldId="7829"/>
            <ac:spMk id="17" creationId="{2621EA29-FFB5-4858-9334-01015DFEDF3C}"/>
          </ac:spMkLst>
        </pc:spChg>
      </pc:sldChg>
      <pc:sldChg chg="del">
        <pc:chgData name="Nam Su Man" userId="f59c6daa2a865830" providerId="LiveId" clId="{D2CC3185-4E81-4C78-A3A2-11E9ECC7D1BE}" dt="2021-03-06T22:18:26.695" v="1262" actId="47"/>
        <pc:sldMkLst>
          <pc:docMk/>
          <pc:sldMk cId="3533339298" sldId="7830"/>
        </pc:sldMkLst>
      </pc:sldChg>
      <pc:sldChg chg="addSp delSp modSp new mod modNotesTx">
        <pc:chgData name="Nam Su Man" userId="f59c6daa2a865830" providerId="LiveId" clId="{D2CC3185-4E81-4C78-A3A2-11E9ECC7D1BE}" dt="2021-03-06T22:06:37.285" v="413" actId="20577"/>
        <pc:sldMkLst>
          <pc:docMk/>
          <pc:sldMk cId="2250576528" sldId="7831"/>
        </pc:sldMkLst>
        <pc:spChg chg="del">
          <ac:chgData name="Nam Su Man" userId="f59c6daa2a865830" providerId="LiveId" clId="{D2CC3185-4E81-4C78-A3A2-11E9ECC7D1BE}" dt="2021-03-06T22:00:53.240" v="84" actId="478"/>
          <ac:spMkLst>
            <pc:docMk/>
            <pc:sldMk cId="2250576528" sldId="7831"/>
            <ac:spMk id="2" creationId="{DCB404F8-AF25-4B95-B949-65FD1D13CC02}"/>
          </ac:spMkLst>
        </pc:spChg>
        <pc:spChg chg="mod">
          <ac:chgData name="Nam Su Man" userId="f59c6daa2a865830" providerId="LiveId" clId="{D2CC3185-4E81-4C78-A3A2-11E9ECC7D1BE}" dt="2021-03-06T21:58:27.966" v="83" actId="20577"/>
          <ac:spMkLst>
            <pc:docMk/>
            <pc:sldMk cId="2250576528" sldId="7831"/>
            <ac:spMk id="3" creationId="{B996F520-E0D2-4094-8FAF-60C313FDF1F2}"/>
          </ac:spMkLst>
        </pc:spChg>
        <pc:spChg chg="add mod">
          <ac:chgData name="Nam Su Man" userId="f59c6daa2a865830" providerId="LiveId" clId="{D2CC3185-4E81-4C78-A3A2-11E9ECC7D1BE}" dt="2021-03-06T22:02:33.650" v="174" actId="404"/>
          <ac:spMkLst>
            <pc:docMk/>
            <pc:sldMk cId="2250576528" sldId="7831"/>
            <ac:spMk id="6" creationId="{93FDD4F1-14C9-4B05-93A0-8B9F74C9044D}"/>
          </ac:spMkLst>
        </pc:spChg>
        <pc:spChg chg="add mod">
          <ac:chgData name="Nam Su Man" userId="f59c6daa2a865830" providerId="LiveId" clId="{D2CC3185-4E81-4C78-A3A2-11E9ECC7D1BE}" dt="2021-03-06T22:02:41.274" v="180" actId="20577"/>
          <ac:spMkLst>
            <pc:docMk/>
            <pc:sldMk cId="2250576528" sldId="7831"/>
            <ac:spMk id="7" creationId="{B4B43187-CE5A-498A-A769-D92EEF8FDD04}"/>
          </ac:spMkLst>
        </pc:spChg>
        <pc:spChg chg="add del mod">
          <ac:chgData name="Nam Su Man" userId="f59c6daa2a865830" providerId="LiveId" clId="{D2CC3185-4E81-4C78-A3A2-11E9ECC7D1BE}" dt="2021-03-06T22:03:06.978" v="184" actId="478"/>
          <ac:spMkLst>
            <pc:docMk/>
            <pc:sldMk cId="2250576528" sldId="7831"/>
            <ac:spMk id="11" creationId="{197B37D1-37CD-40D8-8E20-46B196A911C4}"/>
          </ac:spMkLst>
        </pc:spChg>
        <pc:spChg chg="add mod">
          <ac:chgData name="Nam Su Man" userId="f59c6daa2a865830" providerId="LiveId" clId="{D2CC3185-4E81-4C78-A3A2-11E9ECC7D1BE}" dt="2021-03-06T22:04:25.090" v="228" actId="108"/>
          <ac:spMkLst>
            <pc:docMk/>
            <pc:sldMk cId="2250576528" sldId="7831"/>
            <ac:spMk id="16" creationId="{1F5DC695-3429-408A-A2A7-8668C86598B6}"/>
          </ac:spMkLst>
        </pc:spChg>
        <pc:spChg chg="add mod">
          <ac:chgData name="Nam Su Man" userId="f59c6daa2a865830" providerId="LiveId" clId="{D2CC3185-4E81-4C78-A3A2-11E9ECC7D1BE}" dt="2021-03-06T22:05:11.881" v="266" actId="12788"/>
          <ac:spMkLst>
            <pc:docMk/>
            <pc:sldMk cId="2250576528" sldId="7831"/>
            <ac:spMk id="19" creationId="{88A7CF8E-026A-41AA-A9D4-F7CA660FA045}"/>
          </ac:spMkLst>
        </pc:spChg>
        <pc:cxnChg chg="add mod ord">
          <ac:chgData name="Nam Su Man" userId="f59c6daa2a865830" providerId="LiveId" clId="{D2CC3185-4E81-4C78-A3A2-11E9ECC7D1BE}" dt="2021-03-06T22:04:16.162" v="227" actId="166"/>
          <ac:cxnSpMkLst>
            <pc:docMk/>
            <pc:sldMk cId="2250576528" sldId="7831"/>
            <ac:cxnSpMk id="9" creationId="{94971E13-5D32-4425-A443-DC542B04BC91}"/>
          </ac:cxnSpMkLst>
        </pc:cxnChg>
        <pc:cxnChg chg="add mod">
          <ac:chgData name="Nam Su Man" userId="f59c6daa2a865830" providerId="LiveId" clId="{D2CC3185-4E81-4C78-A3A2-11E9ECC7D1BE}" dt="2021-03-06T22:04:13.411" v="226" actId="692"/>
          <ac:cxnSpMkLst>
            <pc:docMk/>
            <pc:sldMk cId="2250576528" sldId="7831"/>
            <ac:cxnSpMk id="13" creationId="{FF8DC618-4D81-4C05-B0BF-35AE07793EC2}"/>
          </ac:cxnSpMkLst>
        </pc:cxnChg>
      </pc:sldChg>
      <pc:sldChg chg="addSp delSp modSp new mod">
        <pc:chgData name="Nam Su Man" userId="f59c6daa2a865830" providerId="LiveId" clId="{D2CC3185-4E81-4C78-A3A2-11E9ECC7D1BE}" dt="2021-03-06T22:09:06.356" v="487" actId="1076"/>
        <pc:sldMkLst>
          <pc:docMk/>
          <pc:sldMk cId="811732099" sldId="7832"/>
        </pc:sldMkLst>
        <pc:spChg chg="del">
          <ac:chgData name="Nam Su Man" userId="f59c6daa2a865830" providerId="LiveId" clId="{D2CC3185-4E81-4C78-A3A2-11E9ECC7D1BE}" dt="2021-03-06T22:08:01.909" v="462"/>
          <ac:spMkLst>
            <pc:docMk/>
            <pc:sldMk cId="811732099" sldId="7832"/>
            <ac:spMk id="2" creationId="{4A046C84-59FA-4572-BA85-6CA5B8458A41}"/>
          </ac:spMkLst>
        </pc:spChg>
        <pc:spChg chg="mod">
          <ac:chgData name="Nam Su Man" userId="f59c6daa2a865830" providerId="LiveId" clId="{D2CC3185-4E81-4C78-A3A2-11E9ECC7D1BE}" dt="2021-03-06T22:08:00.248" v="461" actId="20577"/>
          <ac:spMkLst>
            <pc:docMk/>
            <pc:sldMk cId="811732099" sldId="7832"/>
            <ac:spMk id="3" creationId="{9174D01F-442A-4438-87EE-566EB172173D}"/>
          </ac:spMkLst>
        </pc:spChg>
        <pc:spChg chg="add mod">
          <ac:chgData name="Nam Su Man" userId="f59c6daa2a865830" providerId="LiveId" clId="{D2CC3185-4E81-4C78-A3A2-11E9ECC7D1BE}" dt="2021-03-06T22:08:22.641" v="465" actId="14100"/>
          <ac:spMkLst>
            <pc:docMk/>
            <pc:sldMk cId="811732099" sldId="7832"/>
            <ac:spMk id="5" creationId="{98EB54C9-B502-4025-BF87-7409C2A3E051}"/>
          </ac:spMkLst>
        </pc:spChg>
        <pc:spChg chg="add mod">
          <ac:chgData name="Nam Su Man" userId="f59c6daa2a865830" providerId="LiveId" clId="{D2CC3185-4E81-4C78-A3A2-11E9ECC7D1BE}" dt="2021-03-06T22:09:06.356" v="487" actId="1076"/>
          <ac:spMkLst>
            <pc:docMk/>
            <pc:sldMk cId="811732099" sldId="7832"/>
            <ac:spMk id="6" creationId="{6F84B7E4-754E-4778-81F5-26852764AC7A}"/>
          </ac:spMkLst>
        </pc:spChg>
        <pc:picChg chg="add mod">
          <ac:chgData name="Nam Su Man" userId="f59c6daa2a865830" providerId="LiveId" clId="{D2CC3185-4E81-4C78-A3A2-11E9ECC7D1BE}" dt="2021-03-06T22:08:01.909" v="462"/>
          <ac:picMkLst>
            <pc:docMk/>
            <pc:sldMk cId="811732099" sldId="7832"/>
            <ac:picMk id="1026" creationId="{DC9D41CB-EB0D-4265-8C80-D0518003F797}"/>
          </ac:picMkLst>
        </pc:picChg>
      </pc:sldChg>
      <pc:sldChg chg="addSp delSp modSp new mod ord">
        <pc:chgData name="Nam Su Man" userId="f59c6daa2a865830" providerId="LiveId" clId="{D2CC3185-4E81-4C78-A3A2-11E9ECC7D1BE}" dt="2021-03-06T22:12:03.786" v="590"/>
        <pc:sldMkLst>
          <pc:docMk/>
          <pc:sldMk cId="3875604230" sldId="7833"/>
        </pc:sldMkLst>
        <pc:spChg chg="add del mod">
          <ac:chgData name="Nam Su Man" userId="f59c6daa2a865830" providerId="LiveId" clId="{D2CC3185-4E81-4C78-A3A2-11E9ECC7D1BE}" dt="2021-03-06T22:11:48.493" v="588" actId="113"/>
          <ac:spMkLst>
            <pc:docMk/>
            <pc:sldMk cId="3875604230" sldId="7833"/>
            <ac:spMk id="2" creationId="{043D663C-3196-4BCE-A613-4487D92F7FBB}"/>
          </ac:spMkLst>
        </pc:spChg>
        <pc:spChg chg="mod">
          <ac:chgData name="Nam Su Man" userId="f59c6daa2a865830" providerId="LiveId" clId="{D2CC3185-4E81-4C78-A3A2-11E9ECC7D1BE}" dt="2021-03-06T22:09:23.921" v="531"/>
          <ac:spMkLst>
            <pc:docMk/>
            <pc:sldMk cId="3875604230" sldId="7833"/>
            <ac:spMk id="3" creationId="{D73EC030-A09C-4800-8D9B-0A202D8F04DE}"/>
          </ac:spMkLst>
        </pc:spChg>
        <pc:spChg chg="add mod">
          <ac:chgData name="Nam Su Man" userId="f59c6daa2a865830" providerId="LiveId" clId="{D2CC3185-4E81-4C78-A3A2-11E9ECC7D1BE}" dt="2021-03-06T22:12:03.786" v="590"/>
          <ac:spMkLst>
            <pc:docMk/>
            <pc:sldMk cId="3875604230" sldId="7833"/>
            <ac:spMk id="6" creationId="{9F2A1C82-78A4-4772-B159-0A555F71A70A}"/>
          </ac:spMkLst>
        </pc:spChg>
        <pc:picChg chg="add del mod">
          <ac:chgData name="Nam Su Man" userId="f59c6daa2a865830" providerId="LiveId" clId="{D2CC3185-4E81-4C78-A3A2-11E9ECC7D1BE}" dt="2021-03-06T22:11:18.621" v="542"/>
          <ac:picMkLst>
            <pc:docMk/>
            <pc:sldMk cId="3875604230" sldId="7833"/>
            <ac:picMk id="2050" creationId="{42786253-FCDF-4D2A-A332-8C13CC225419}"/>
          </ac:picMkLst>
        </pc:picChg>
        <pc:picChg chg="add mod">
          <ac:chgData name="Nam Su Man" userId="f59c6daa2a865830" providerId="LiveId" clId="{D2CC3185-4E81-4C78-A3A2-11E9ECC7D1BE}" dt="2021-03-06T22:11:42.200" v="583" actId="1076"/>
          <ac:picMkLst>
            <pc:docMk/>
            <pc:sldMk cId="3875604230" sldId="7833"/>
            <ac:picMk id="2052" creationId="{E0A2FDB4-CBDB-4FAF-B999-A8368D28CEED}"/>
          </ac:picMkLst>
        </pc:picChg>
      </pc:sldChg>
      <pc:sldChg chg="modSp add mod ord">
        <pc:chgData name="Nam Su Man" userId="f59c6daa2a865830" providerId="LiveId" clId="{D2CC3185-4E81-4C78-A3A2-11E9ECC7D1BE}" dt="2021-03-06T22:10:05.508" v="538"/>
        <pc:sldMkLst>
          <pc:docMk/>
          <pc:sldMk cId="3715114294" sldId="7834"/>
        </pc:sldMkLst>
        <pc:spChg chg="mod">
          <ac:chgData name="Nam Su Man" userId="f59c6daa2a865830" providerId="LiveId" clId="{D2CC3185-4E81-4C78-A3A2-11E9ECC7D1BE}" dt="2021-03-06T22:09:54.737" v="533" actId="6549"/>
          <ac:spMkLst>
            <pc:docMk/>
            <pc:sldMk cId="3715114294" sldId="7834"/>
            <ac:spMk id="2" creationId="{7A3C68C3-4693-43BD-8128-3415437C0DB2}"/>
          </ac:spMkLst>
        </pc:spChg>
        <pc:spChg chg="mod">
          <ac:chgData name="Nam Su Man" userId="f59c6daa2a865830" providerId="LiveId" clId="{D2CC3185-4E81-4C78-A3A2-11E9ECC7D1BE}" dt="2021-03-06T22:10:05.508" v="538"/>
          <ac:spMkLst>
            <pc:docMk/>
            <pc:sldMk cId="3715114294" sldId="7834"/>
            <ac:spMk id="3" creationId="{D2E8E386-B207-4D43-B40B-876994F64DC0}"/>
          </ac:spMkLst>
        </pc:spChg>
      </pc:sldChg>
      <pc:sldChg chg="modSp add mod">
        <pc:chgData name="Nam Su Man" userId="f59c6daa2a865830" providerId="LiveId" clId="{D2CC3185-4E81-4C78-A3A2-11E9ECC7D1BE}" dt="2021-03-06T22:10:15.565" v="540"/>
        <pc:sldMkLst>
          <pc:docMk/>
          <pc:sldMk cId="1233456578" sldId="7835"/>
        </pc:sldMkLst>
        <pc:spChg chg="mod">
          <ac:chgData name="Nam Su Man" userId="f59c6daa2a865830" providerId="LiveId" clId="{D2CC3185-4E81-4C78-A3A2-11E9ECC7D1BE}" dt="2021-03-06T22:10:15.565" v="540"/>
          <ac:spMkLst>
            <pc:docMk/>
            <pc:sldMk cId="1233456578" sldId="7835"/>
            <ac:spMk id="3" creationId="{D2E8E386-B207-4D43-B40B-876994F64DC0}"/>
          </ac:spMkLst>
        </pc:spChg>
      </pc:sldChg>
      <pc:sldChg chg="modSp new mod ord">
        <pc:chgData name="Nam Su Man" userId="f59c6daa2a865830" providerId="LiveId" clId="{D2CC3185-4E81-4C78-A3A2-11E9ECC7D1BE}" dt="2021-03-06T22:14:56.180" v="1168" actId="113"/>
        <pc:sldMkLst>
          <pc:docMk/>
          <pc:sldMk cId="2064480058" sldId="7836"/>
        </pc:sldMkLst>
        <pc:spChg chg="mod">
          <ac:chgData name="Nam Su Man" userId="f59c6daa2a865830" providerId="LiveId" clId="{D2CC3185-4E81-4C78-A3A2-11E9ECC7D1BE}" dt="2021-03-06T22:14:56.180" v="1168" actId="113"/>
          <ac:spMkLst>
            <pc:docMk/>
            <pc:sldMk cId="2064480058" sldId="7836"/>
            <ac:spMk id="2" creationId="{4A937E04-2BE6-4AE1-895A-79937C1205FC}"/>
          </ac:spMkLst>
        </pc:spChg>
        <pc:spChg chg="mod">
          <ac:chgData name="Nam Su Man" userId="f59c6daa2a865830" providerId="LiveId" clId="{D2CC3185-4E81-4C78-A3A2-11E9ECC7D1BE}" dt="2021-03-06T22:12:21.598" v="644"/>
          <ac:spMkLst>
            <pc:docMk/>
            <pc:sldMk cId="2064480058" sldId="7836"/>
            <ac:spMk id="3" creationId="{0CC77A0F-2AB6-460B-BE76-EB89BBE298D9}"/>
          </ac:spMkLst>
        </pc:spChg>
      </pc:sldChg>
      <pc:sldChg chg="modSp mod">
        <pc:chgData name="Nam Su Man" userId="f59c6daa2a865830" providerId="LiveId" clId="{D2CC3185-4E81-4C78-A3A2-11E9ECC7D1BE}" dt="2021-03-06T22:16:06.272" v="1209" actId="20577"/>
        <pc:sldMkLst>
          <pc:docMk/>
          <pc:sldMk cId="2307183362" sldId="7837"/>
        </pc:sldMkLst>
        <pc:spChg chg="mod">
          <ac:chgData name="Nam Su Man" userId="f59c6daa2a865830" providerId="LiveId" clId="{D2CC3185-4E81-4C78-A3A2-11E9ECC7D1BE}" dt="2021-03-06T22:16:06.272" v="1209" actId="20577"/>
          <ac:spMkLst>
            <pc:docMk/>
            <pc:sldMk cId="2307183362" sldId="7837"/>
            <ac:spMk id="3" creationId="{9EA8673A-BED2-414E-A868-A2F6EC93BD9B}"/>
          </ac:spMkLst>
        </pc:spChg>
      </pc:sldChg>
      <pc:sldChg chg="addSp modSp mod">
        <pc:chgData name="Nam Su Man" userId="f59c6daa2a865830" providerId="LiveId" clId="{D2CC3185-4E81-4C78-A3A2-11E9ECC7D1BE}" dt="2021-03-06T22:17:21.174" v="1256" actId="207"/>
        <pc:sldMkLst>
          <pc:docMk/>
          <pc:sldMk cId="2637239223" sldId="7839"/>
        </pc:sldMkLst>
        <pc:spChg chg="mod">
          <ac:chgData name="Nam Su Man" userId="f59c6daa2a865830" providerId="LiveId" clId="{D2CC3185-4E81-4C78-A3A2-11E9ECC7D1BE}" dt="2021-03-06T22:16:32.096" v="1251" actId="20577"/>
          <ac:spMkLst>
            <pc:docMk/>
            <pc:sldMk cId="2637239223" sldId="7839"/>
            <ac:spMk id="3" creationId="{BB79C312-C421-4E02-8C16-A96580D7E0EF}"/>
          </ac:spMkLst>
        </pc:spChg>
        <pc:spChg chg="add mod">
          <ac:chgData name="Nam Su Man" userId="f59c6daa2a865830" providerId="LiveId" clId="{D2CC3185-4E81-4C78-A3A2-11E9ECC7D1BE}" dt="2021-03-06T22:17:21.174" v="1256" actId="207"/>
          <ac:spMkLst>
            <pc:docMk/>
            <pc:sldMk cId="2637239223" sldId="7839"/>
            <ac:spMk id="5" creationId="{9528DABE-98CC-44A2-9342-53AA46C38C39}"/>
          </ac:spMkLst>
        </pc:spChg>
      </pc:sldChg>
      <pc:sldChg chg="addSp delSp modSp new mod">
        <pc:chgData name="Nam Su Man" userId="f59c6daa2a865830" providerId="LiveId" clId="{D2CC3185-4E81-4C78-A3A2-11E9ECC7D1BE}" dt="2021-03-06T22:23:51.842" v="1371"/>
        <pc:sldMkLst>
          <pc:docMk/>
          <pc:sldMk cId="3516075802" sldId="7840"/>
        </pc:sldMkLst>
        <pc:spChg chg="del">
          <ac:chgData name="Nam Su Man" userId="f59c6daa2a865830" providerId="LiveId" clId="{D2CC3185-4E81-4C78-A3A2-11E9ECC7D1BE}" dt="2021-03-06T22:19:47.071" v="1266" actId="478"/>
          <ac:spMkLst>
            <pc:docMk/>
            <pc:sldMk cId="3516075802" sldId="7840"/>
            <ac:spMk id="2" creationId="{C5979942-4847-4F12-B21E-036F577435E0}"/>
          </ac:spMkLst>
        </pc:spChg>
        <pc:spChg chg="mod">
          <ac:chgData name="Nam Su Man" userId="f59c6daa2a865830" providerId="LiveId" clId="{D2CC3185-4E81-4C78-A3A2-11E9ECC7D1BE}" dt="2021-03-06T22:19:51.886" v="1280"/>
          <ac:spMkLst>
            <pc:docMk/>
            <pc:sldMk cId="3516075802" sldId="7840"/>
            <ac:spMk id="3" creationId="{36957866-BCA8-47FF-B51A-CE1AC3B358E8}"/>
          </ac:spMkLst>
        </pc:spChg>
        <pc:spChg chg="add mod">
          <ac:chgData name="Nam Su Man" userId="f59c6daa2a865830" providerId="LiveId" clId="{D2CC3185-4E81-4C78-A3A2-11E9ECC7D1BE}" dt="2021-03-06T22:23:46.764" v="1354"/>
          <ac:spMkLst>
            <pc:docMk/>
            <pc:sldMk cId="3516075802" sldId="7840"/>
            <ac:spMk id="4" creationId="{AC6F7A2C-2E28-4FE3-A821-DAD66E2E2774}"/>
          </ac:spMkLst>
        </pc:spChg>
        <pc:spChg chg="add mod">
          <ac:chgData name="Nam Su Man" userId="f59c6daa2a865830" providerId="LiveId" clId="{D2CC3185-4E81-4C78-A3A2-11E9ECC7D1BE}" dt="2021-03-06T22:23:51.842" v="1371"/>
          <ac:spMkLst>
            <pc:docMk/>
            <pc:sldMk cId="3516075802" sldId="7840"/>
            <ac:spMk id="5" creationId="{E4C2AF5F-370E-448C-82AA-ECB484F25945}"/>
          </ac:spMkLst>
        </pc:spChg>
        <pc:spChg chg="add mod">
          <ac:chgData name="Nam Su Man" userId="f59c6daa2a865830" providerId="LiveId" clId="{D2CC3185-4E81-4C78-A3A2-11E9ECC7D1BE}" dt="2021-03-06T22:21:58.714" v="1333" actId="1037"/>
          <ac:spMkLst>
            <pc:docMk/>
            <pc:sldMk cId="3516075802" sldId="7840"/>
            <ac:spMk id="8" creationId="{996FA0B5-953B-486C-B153-C21AA26A2048}"/>
          </ac:spMkLst>
        </pc:spChg>
        <pc:spChg chg="add mod">
          <ac:chgData name="Nam Su Man" userId="f59c6daa2a865830" providerId="LiveId" clId="{D2CC3185-4E81-4C78-A3A2-11E9ECC7D1BE}" dt="2021-03-06T22:21:56.071" v="1328" actId="1038"/>
          <ac:spMkLst>
            <pc:docMk/>
            <pc:sldMk cId="3516075802" sldId="7840"/>
            <ac:spMk id="11" creationId="{D62A9B03-4900-4837-88E0-11E421199A9A}"/>
          </ac:spMkLst>
        </pc:spChg>
        <pc:cxnChg chg="add del mod">
          <ac:chgData name="Nam Su Man" userId="f59c6daa2a865830" providerId="LiveId" clId="{D2CC3185-4E81-4C78-A3A2-11E9ECC7D1BE}" dt="2021-03-06T22:19:57.144" v="1284" actId="478"/>
          <ac:cxnSpMkLst>
            <pc:docMk/>
            <pc:sldMk cId="3516075802" sldId="7840"/>
            <ac:cxnSpMk id="6" creationId="{BB5473BB-22A1-4070-B746-6D76F1F55999}"/>
          </ac:cxnSpMkLst>
        </pc:cxnChg>
        <pc:cxnChg chg="add mod">
          <ac:chgData name="Nam Su Man" userId="f59c6daa2a865830" providerId="LiveId" clId="{D2CC3185-4E81-4C78-A3A2-11E9ECC7D1BE}" dt="2021-03-06T22:19:47.571" v="1267"/>
          <ac:cxnSpMkLst>
            <pc:docMk/>
            <pc:sldMk cId="3516075802" sldId="7840"/>
            <ac:cxnSpMk id="7" creationId="{46762BBC-32D0-4C1C-9629-7639683E78E3}"/>
          </ac:cxnSpMkLst>
        </pc:cxnChg>
        <pc:cxnChg chg="add mod">
          <ac:chgData name="Nam Su Man" userId="f59c6daa2a865830" providerId="LiveId" clId="{D2CC3185-4E81-4C78-A3A2-11E9ECC7D1BE}" dt="2021-03-06T22:21:58.714" v="1333" actId="1037"/>
          <ac:cxnSpMkLst>
            <pc:docMk/>
            <pc:sldMk cId="3516075802" sldId="7840"/>
            <ac:cxnSpMk id="10" creationId="{FD555495-7A71-400A-9CED-35D96F099544}"/>
          </ac:cxnSpMkLst>
        </pc:cxnChg>
        <pc:cxnChg chg="add mod">
          <ac:chgData name="Nam Su Man" userId="f59c6daa2a865830" providerId="LiveId" clId="{D2CC3185-4E81-4C78-A3A2-11E9ECC7D1BE}" dt="2021-03-06T22:21:56.071" v="1328" actId="1038"/>
          <ac:cxnSpMkLst>
            <pc:docMk/>
            <pc:sldMk cId="3516075802" sldId="7840"/>
            <ac:cxnSpMk id="12" creationId="{26A2A286-FC8F-44CC-87C3-6AE807FC2FF5}"/>
          </ac:cxnSpMkLst>
        </pc:cxnChg>
      </pc:sldChg>
      <pc:sldChg chg="new">
        <pc:chgData name="Nam Su Man" userId="f59c6daa2a865830" providerId="LiveId" clId="{D2CC3185-4E81-4C78-A3A2-11E9ECC7D1BE}" dt="2021-03-06T22:18:29.898" v="1263" actId="680"/>
        <pc:sldMkLst>
          <pc:docMk/>
          <pc:sldMk cId="2224717106" sldId="7841"/>
        </pc:sldMkLst>
      </pc:sldChg>
      <pc:sldChg chg="modSp add mod">
        <pc:chgData name="Nam Su Man" userId="f59c6daa2a865830" providerId="LiveId" clId="{D2CC3185-4E81-4C78-A3A2-11E9ECC7D1BE}" dt="2021-03-06T22:25:32.934" v="1478" actId="6549"/>
        <pc:sldMkLst>
          <pc:docMk/>
          <pc:sldMk cId="3594230295" sldId="7842"/>
        </pc:sldMkLst>
        <pc:spChg chg="mod">
          <ac:chgData name="Nam Su Man" userId="f59c6daa2a865830" providerId="LiveId" clId="{D2CC3185-4E81-4C78-A3A2-11E9ECC7D1BE}" dt="2021-03-06T22:25:32.934" v="1478" actId="6549"/>
          <ac:spMkLst>
            <pc:docMk/>
            <pc:sldMk cId="3594230295" sldId="7842"/>
            <ac:spMk id="3" creationId="{D2E8E386-B207-4D43-B40B-876994F64DC0}"/>
          </ac:spMkLst>
        </pc:spChg>
      </pc:sldChg>
      <pc:sldChg chg="addSp delSp modSp new mod">
        <pc:chgData name="Nam Su Man" userId="f59c6daa2a865830" providerId="LiveId" clId="{D2CC3185-4E81-4C78-A3A2-11E9ECC7D1BE}" dt="2021-03-06T22:28:32.979" v="1532"/>
        <pc:sldMkLst>
          <pc:docMk/>
          <pc:sldMk cId="258345122" sldId="7843"/>
        </pc:sldMkLst>
        <pc:spChg chg="del">
          <ac:chgData name="Nam Su Man" userId="f59c6daa2a865830" providerId="LiveId" clId="{D2CC3185-4E81-4C78-A3A2-11E9ECC7D1BE}" dt="2021-03-06T22:27:30.764" v="1492"/>
          <ac:spMkLst>
            <pc:docMk/>
            <pc:sldMk cId="258345122" sldId="7843"/>
            <ac:spMk id="2" creationId="{6EF0715F-9082-4376-8934-7586C3300A7E}"/>
          </ac:spMkLst>
        </pc:spChg>
        <pc:spChg chg="mod">
          <ac:chgData name="Nam Su Man" userId="f59c6daa2a865830" providerId="LiveId" clId="{D2CC3185-4E81-4C78-A3A2-11E9ECC7D1BE}" dt="2021-03-06T22:28:32.979" v="1532"/>
          <ac:spMkLst>
            <pc:docMk/>
            <pc:sldMk cId="258345122" sldId="7843"/>
            <ac:spMk id="3" creationId="{7D94D25E-E7A8-4E26-B682-913EDEF2B70B}"/>
          </ac:spMkLst>
        </pc:spChg>
        <pc:spChg chg="add mod">
          <ac:chgData name="Nam Su Man" userId="f59c6daa2a865830" providerId="LiveId" clId="{D2CC3185-4E81-4C78-A3A2-11E9ECC7D1BE}" dt="2021-03-06T22:27:46.771" v="1494"/>
          <ac:spMkLst>
            <pc:docMk/>
            <pc:sldMk cId="258345122" sldId="7843"/>
            <ac:spMk id="5" creationId="{6FFD8DDB-93F7-4347-B2AB-7DB5FA94E0A7}"/>
          </ac:spMkLst>
        </pc:spChg>
        <pc:picChg chg="add mod">
          <ac:chgData name="Nam Su Man" userId="f59c6daa2a865830" providerId="LiveId" clId="{D2CC3185-4E81-4C78-A3A2-11E9ECC7D1BE}" dt="2021-03-06T22:27:30.764" v="1492"/>
          <ac:picMkLst>
            <pc:docMk/>
            <pc:sldMk cId="258345122" sldId="7843"/>
            <ac:picMk id="3074" creationId="{78520692-97C0-48A6-9200-20C5B2B2AD9F}"/>
          </ac:picMkLst>
        </pc:picChg>
      </pc:sldChg>
      <pc:sldChg chg="modSp add mod">
        <pc:chgData name="Nam Su Man" userId="f59c6daa2a865830" providerId="LiveId" clId="{D2CC3185-4E81-4C78-A3A2-11E9ECC7D1BE}" dt="2021-03-06T22:25:54.430" v="1491"/>
        <pc:sldMkLst>
          <pc:docMk/>
          <pc:sldMk cId="838763398" sldId="7844"/>
        </pc:sldMkLst>
        <pc:spChg chg="mod">
          <ac:chgData name="Nam Su Man" userId="f59c6daa2a865830" providerId="LiveId" clId="{D2CC3185-4E81-4C78-A3A2-11E9ECC7D1BE}" dt="2021-03-06T22:25:54.430" v="1491"/>
          <ac:spMkLst>
            <pc:docMk/>
            <pc:sldMk cId="838763398" sldId="7844"/>
            <ac:spMk id="3" creationId="{D2E8E386-B207-4D43-B40B-876994F64DC0}"/>
          </ac:spMkLst>
        </pc:spChg>
      </pc:sldChg>
      <pc:sldChg chg="addSp delSp modSp new mod ord">
        <pc:chgData name="Nam Su Man" userId="f59c6daa2a865830" providerId="LiveId" clId="{D2CC3185-4E81-4C78-A3A2-11E9ECC7D1BE}" dt="2021-03-06T22:34:03.197" v="1576"/>
        <pc:sldMkLst>
          <pc:docMk/>
          <pc:sldMk cId="3566539931" sldId="7845"/>
        </pc:sldMkLst>
        <pc:spChg chg="del">
          <ac:chgData name="Nam Su Man" userId="f59c6daa2a865830" providerId="LiveId" clId="{D2CC3185-4E81-4C78-A3A2-11E9ECC7D1BE}" dt="2021-03-06T22:31:45.125" v="1534"/>
          <ac:spMkLst>
            <pc:docMk/>
            <pc:sldMk cId="3566539931" sldId="7845"/>
            <ac:spMk id="2" creationId="{F9DE1CA6-9CE9-48D1-8440-719E2DBDC5C6}"/>
          </ac:spMkLst>
        </pc:spChg>
        <pc:spChg chg="mod">
          <ac:chgData name="Nam Su Man" userId="f59c6daa2a865830" providerId="LiveId" clId="{D2CC3185-4E81-4C78-A3A2-11E9ECC7D1BE}" dt="2021-03-06T22:32:01.958" v="1571" actId="20577"/>
          <ac:spMkLst>
            <pc:docMk/>
            <pc:sldMk cId="3566539931" sldId="7845"/>
            <ac:spMk id="3" creationId="{0787723D-BB97-45D6-8411-20B244E30BE1}"/>
          </ac:spMkLst>
        </pc:spChg>
        <pc:spChg chg="add mod">
          <ac:chgData name="Nam Su Man" userId="f59c6daa2a865830" providerId="LiveId" clId="{D2CC3185-4E81-4C78-A3A2-11E9ECC7D1BE}" dt="2021-03-06T22:31:49.689" v="1535"/>
          <ac:spMkLst>
            <pc:docMk/>
            <pc:sldMk cId="3566539931" sldId="7845"/>
            <ac:spMk id="5" creationId="{1E60612C-6C24-4E2F-B599-6CAB3E5554E6}"/>
          </ac:spMkLst>
        </pc:spChg>
        <pc:picChg chg="add mod">
          <ac:chgData name="Nam Su Man" userId="f59c6daa2a865830" providerId="LiveId" clId="{D2CC3185-4E81-4C78-A3A2-11E9ECC7D1BE}" dt="2021-03-06T22:31:45.125" v="1534"/>
          <ac:picMkLst>
            <pc:docMk/>
            <pc:sldMk cId="3566539931" sldId="7845"/>
            <ac:picMk id="5122" creationId="{7F6C538B-9A19-4C7B-82F5-AB3B707D7903}"/>
          </ac:picMkLst>
        </pc:picChg>
      </pc:sldChg>
      <pc:sldChg chg="addSp delSp modSp new mod">
        <pc:chgData name="Nam Su Man" userId="f59c6daa2a865830" providerId="LiveId" clId="{D2CC3185-4E81-4C78-A3A2-11E9ECC7D1BE}" dt="2021-03-06T22:36:09.163" v="1609"/>
        <pc:sldMkLst>
          <pc:docMk/>
          <pc:sldMk cId="3390760384" sldId="7846"/>
        </pc:sldMkLst>
        <pc:spChg chg="del">
          <ac:chgData name="Nam Su Man" userId="f59c6daa2a865830" providerId="LiveId" clId="{D2CC3185-4E81-4C78-A3A2-11E9ECC7D1BE}" dt="2021-03-06T22:34:10.813" v="1605"/>
          <ac:spMkLst>
            <pc:docMk/>
            <pc:sldMk cId="3390760384" sldId="7846"/>
            <ac:spMk id="2" creationId="{FB151BF0-A7DF-47CA-A02D-780524F2E434}"/>
          </ac:spMkLst>
        </pc:spChg>
        <pc:spChg chg="mod">
          <ac:chgData name="Nam Su Man" userId="f59c6daa2a865830" providerId="LiveId" clId="{D2CC3185-4E81-4C78-A3A2-11E9ECC7D1BE}" dt="2021-03-06T22:34:10.001" v="1604"/>
          <ac:spMkLst>
            <pc:docMk/>
            <pc:sldMk cId="3390760384" sldId="7846"/>
            <ac:spMk id="3" creationId="{200ADEAD-2582-4825-A0FE-304D26EEFE63}"/>
          </ac:spMkLst>
        </pc:spChg>
        <pc:spChg chg="add del mod">
          <ac:chgData name="Nam Su Man" userId="f59c6daa2a865830" providerId="LiveId" clId="{D2CC3185-4E81-4C78-A3A2-11E9ECC7D1BE}" dt="2021-03-06T22:35:53.174" v="1607"/>
          <ac:spMkLst>
            <pc:docMk/>
            <pc:sldMk cId="3390760384" sldId="7846"/>
            <ac:spMk id="4" creationId="{3390E3E6-9CBB-4146-99C7-3B8F8107248D}"/>
          </ac:spMkLst>
        </pc:spChg>
        <pc:spChg chg="add mod">
          <ac:chgData name="Nam Su Man" userId="f59c6daa2a865830" providerId="LiveId" clId="{D2CC3185-4E81-4C78-A3A2-11E9ECC7D1BE}" dt="2021-03-06T22:36:09.163" v="1609"/>
          <ac:spMkLst>
            <pc:docMk/>
            <pc:sldMk cId="3390760384" sldId="7846"/>
            <ac:spMk id="7" creationId="{35FBB43F-F091-489E-ABBE-7F88D19EE890}"/>
          </ac:spMkLst>
        </pc:spChg>
        <pc:picChg chg="add del mod">
          <ac:chgData name="Nam Su Man" userId="f59c6daa2a865830" providerId="LiveId" clId="{D2CC3185-4E81-4C78-A3A2-11E9ECC7D1BE}" dt="2021-03-06T22:35:51.902" v="1606" actId="478"/>
          <ac:picMkLst>
            <pc:docMk/>
            <pc:sldMk cId="3390760384" sldId="7846"/>
            <ac:picMk id="6146" creationId="{34DA766C-8E25-428D-A0DB-6A7A9E739F7F}"/>
          </ac:picMkLst>
        </pc:picChg>
        <pc:picChg chg="add mod">
          <ac:chgData name="Nam Su Man" userId="f59c6daa2a865830" providerId="LiveId" clId="{D2CC3185-4E81-4C78-A3A2-11E9ECC7D1BE}" dt="2021-03-06T22:35:53.174" v="1607"/>
          <ac:picMkLst>
            <pc:docMk/>
            <pc:sldMk cId="3390760384" sldId="7846"/>
            <ac:picMk id="6148" creationId="{5DBA6773-C6FC-47AD-A7DA-C77323AC6161}"/>
          </ac:picMkLst>
        </pc:picChg>
      </pc:sldChg>
      <pc:sldChg chg="modSp new mod">
        <pc:chgData name="Nam Su Man" userId="f59c6daa2a865830" providerId="LiveId" clId="{D2CC3185-4E81-4C78-A3A2-11E9ECC7D1BE}" dt="2021-03-06T22:43:45.157" v="1794"/>
        <pc:sldMkLst>
          <pc:docMk/>
          <pc:sldMk cId="3428531945" sldId="7847"/>
        </pc:sldMkLst>
        <pc:spChg chg="mod">
          <ac:chgData name="Nam Su Man" userId="f59c6daa2a865830" providerId="LiveId" clId="{D2CC3185-4E81-4C78-A3A2-11E9ECC7D1BE}" dt="2021-03-06T22:43:45.157" v="1794"/>
          <ac:spMkLst>
            <pc:docMk/>
            <pc:sldMk cId="3428531945" sldId="7847"/>
            <ac:spMk id="2" creationId="{B0D2D0B3-E490-4AE9-8941-768326223DE5}"/>
          </ac:spMkLst>
        </pc:spChg>
        <pc:spChg chg="mod">
          <ac:chgData name="Nam Su Man" userId="f59c6daa2a865830" providerId="LiveId" clId="{D2CC3185-4E81-4C78-A3A2-11E9ECC7D1BE}" dt="2021-03-06T22:40:07.633" v="1675"/>
          <ac:spMkLst>
            <pc:docMk/>
            <pc:sldMk cId="3428531945" sldId="7847"/>
            <ac:spMk id="3" creationId="{4CADA76C-336C-4605-BEBE-F4E08BC9205C}"/>
          </ac:spMkLst>
        </pc:spChg>
      </pc:sldChg>
      <pc:sldChg chg="addSp delSp modSp new mod">
        <pc:chgData name="Nam Su Man" userId="f59c6daa2a865830" providerId="LiveId" clId="{D2CC3185-4E81-4C78-A3A2-11E9ECC7D1BE}" dt="2021-03-06T23:25:25.560" v="1873" actId="1076"/>
        <pc:sldMkLst>
          <pc:docMk/>
          <pc:sldMk cId="2210220837" sldId="7848"/>
        </pc:sldMkLst>
        <pc:spChg chg="del">
          <ac:chgData name="Nam Su Man" userId="f59c6daa2a865830" providerId="LiveId" clId="{D2CC3185-4E81-4C78-A3A2-11E9ECC7D1BE}" dt="2021-03-06T23:21:03.980" v="1825"/>
          <ac:spMkLst>
            <pc:docMk/>
            <pc:sldMk cId="2210220837" sldId="7848"/>
            <ac:spMk id="2" creationId="{6838A2F4-563A-4D3D-93D2-384CDAC2EE90}"/>
          </ac:spMkLst>
        </pc:spChg>
        <pc:spChg chg="mod">
          <ac:chgData name="Nam Su Man" userId="f59c6daa2a865830" providerId="LiveId" clId="{D2CC3185-4E81-4C78-A3A2-11E9ECC7D1BE}" dt="2021-03-06T23:21:03.479" v="1824"/>
          <ac:spMkLst>
            <pc:docMk/>
            <pc:sldMk cId="2210220837" sldId="7848"/>
            <ac:spMk id="3" creationId="{7C6255D7-BF89-45E1-9A1A-8BC6FB651971}"/>
          </ac:spMkLst>
        </pc:spChg>
        <pc:spChg chg="add mod">
          <ac:chgData name="Nam Su Man" userId="f59c6daa2a865830" providerId="LiveId" clId="{D2CC3185-4E81-4C78-A3A2-11E9ECC7D1BE}" dt="2021-03-06T23:25:25.560" v="1873" actId="1076"/>
          <ac:spMkLst>
            <pc:docMk/>
            <pc:sldMk cId="2210220837" sldId="7848"/>
            <ac:spMk id="6" creationId="{6D8CD0D5-353E-421F-B9E5-EEC1FF64166B}"/>
          </ac:spMkLst>
        </pc:spChg>
        <pc:picChg chg="add mod">
          <ac:chgData name="Nam Su Man" userId="f59c6daa2a865830" providerId="LiveId" clId="{D2CC3185-4E81-4C78-A3A2-11E9ECC7D1BE}" dt="2021-03-06T23:21:11.794" v="1828" actId="1076"/>
          <ac:picMkLst>
            <pc:docMk/>
            <pc:sldMk cId="2210220837" sldId="7848"/>
            <ac:picMk id="7170" creationId="{7E947CDB-493E-494F-B20F-608B8B00B5EA}"/>
          </ac:picMkLst>
        </pc:picChg>
        <pc:picChg chg="add mod">
          <ac:chgData name="Nam Su Man" userId="f59c6daa2a865830" providerId="LiveId" clId="{D2CC3185-4E81-4C78-A3A2-11E9ECC7D1BE}" dt="2021-03-06T23:21:32.435" v="1835" actId="1076"/>
          <ac:picMkLst>
            <pc:docMk/>
            <pc:sldMk cId="2210220837" sldId="7848"/>
            <ac:picMk id="7172" creationId="{9FED937E-3BAC-47B4-B569-8FCE0DAFB5D7}"/>
          </ac:picMkLst>
        </pc:picChg>
      </pc:sldChg>
      <pc:sldChg chg="addSp delSp modSp new del mod">
        <pc:chgData name="Nam Su Man" userId="f59c6daa2a865830" providerId="LiveId" clId="{D2CC3185-4E81-4C78-A3A2-11E9ECC7D1BE}" dt="2021-03-06T23:55:12.829" v="2838" actId="47"/>
        <pc:sldMkLst>
          <pc:docMk/>
          <pc:sldMk cId="936367410" sldId="7849"/>
        </pc:sldMkLst>
        <pc:spChg chg="del">
          <ac:chgData name="Nam Su Man" userId="f59c6daa2a865830" providerId="LiveId" clId="{D2CC3185-4E81-4C78-A3A2-11E9ECC7D1BE}" dt="2021-03-06T23:25:08.551" v="1839"/>
          <ac:spMkLst>
            <pc:docMk/>
            <pc:sldMk cId="936367410" sldId="7849"/>
            <ac:spMk id="2" creationId="{89FF9642-1F0A-4D6C-B6B7-E896F8624354}"/>
          </ac:spMkLst>
        </pc:spChg>
        <pc:spChg chg="mod">
          <ac:chgData name="Nam Su Man" userId="f59c6daa2a865830" providerId="LiveId" clId="{D2CC3185-4E81-4C78-A3A2-11E9ECC7D1BE}" dt="2021-03-06T23:25:18.291" v="1871"/>
          <ac:spMkLst>
            <pc:docMk/>
            <pc:sldMk cId="936367410" sldId="7849"/>
            <ac:spMk id="3" creationId="{5E63F26F-7F6B-4DFD-8530-20A927266505}"/>
          </ac:spMkLst>
        </pc:spChg>
        <pc:spChg chg="add del mod">
          <ac:chgData name="Nam Su Man" userId="f59c6daa2a865830" providerId="LiveId" clId="{D2CC3185-4E81-4C78-A3A2-11E9ECC7D1BE}" dt="2021-03-06T23:55:10.204" v="2836" actId="21"/>
          <ac:spMkLst>
            <pc:docMk/>
            <pc:sldMk cId="936367410" sldId="7849"/>
            <ac:spMk id="5" creationId="{AB48A24D-366C-40DD-9CE4-D821300A2500}"/>
          </ac:spMkLst>
        </pc:spChg>
        <pc:picChg chg="add mod">
          <ac:chgData name="Nam Su Man" userId="f59c6daa2a865830" providerId="LiveId" clId="{D2CC3185-4E81-4C78-A3A2-11E9ECC7D1BE}" dt="2021-03-06T23:53:59.263" v="2740" actId="1076"/>
          <ac:picMkLst>
            <pc:docMk/>
            <pc:sldMk cId="936367410" sldId="7849"/>
            <ac:picMk id="8194" creationId="{99CA06B0-8B8D-4A90-A964-AA3554D3D7F8}"/>
          </ac:picMkLst>
        </pc:picChg>
      </pc:sldChg>
      <pc:sldChg chg="addSp delSp modSp new mod">
        <pc:chgData name="Nam Su Man" userId="f59c6daa2a865830" providerId="LiveId" clId="{D2CC3185-4E81-4C78-A3A2-11E9ECC7D1BE}" dt="2021-03-06T23:27:47.774" v="1956"/>
        <pc:sldMkLst>
          <pc:docMk/>
          <pc:sldMk cId="525960847" sldId="7850"/>
        </pc:sldMkLst>
        <pc:spChg chg="del">
          <ac:chgData name="Nam Su Man" userId="f59c6daa2a865830" providerId="LiveId" clId="{D2CC3185-4E81-4C78-A3A2-11E9ECC7D1BE}" dt="2021-03-06T23:27:10.709" v="1939"/>
          <ac:spMkLst>
            <pc:docMk/>
            <pc:sldMk cId="525960847" sldId="7850"/>
            <ac:spMk id="2" creationId="{9FDD681F-008A-4C26-91DD-01DD31010C2A}"/>
          </ac:spMkLst>
        </pc:spChg>
        <pc:spChg chg="mod">
          <ac:chgData name="Nam Su Man" userId="f59c6daa2a865830" providerId="LiveId" clId="{D2CC3185-4E81-4C78-A3A2-11E9ECC7D1BE}" dt="2021-03-06T23:27:19.966" v="1949" actId="20577"/>
          <ac:spMkLst>
            <pc:docMk/>
            <pc:sldMk cId="525960847" sldId="7850"/>
            <ac:spMk id="3" creationId="{35ED3D41-81A9-45B5-B444-F67547B0069C}"/>
          </ac:spMkLst>
        </pc:spChg>
        <pc:spChg chg="add mod">
          <ac:chgData name="Nam Su Man" userId="f59c6daa2a865830" providerId="LiveId" clId="{D2CC3185-4E81-4C78-A3A2-11E9ECC7D1BE}" dt="2021-03-06T23:27:47.774" v="1956"/>
          <ac:spMkLst>
            <pc:docMk/>
            <pc:sldMk cId="525960847" sldId="7850"/>
            <ac:spMk id="5" creationId="{05259D9A-52E6-4B25-A9A9-79D018D9AF1E}"/>
          </ac:spMkLst>
        </pc:spChg>
        <pc:picChg chg="add mod">
          <ac:chgData name="Nam Su Man" userId="f59c6daa2a865830" providerId="LiveId" clId="{D2CC3185-4E81-4C78-A3A2-11E9ECC7D1BE}" dt="2021-03-06T23:27:38.106" v="1954" actId="1076"/>
          <ac:picMkLst>
            <pc:docMk/>
            <pc:sldMk cId="525960847" sldId="7850"/>
            <ac:picMk id="9218" creationId="{6E3E7BA5-6AE6-4FE5-A5E7-EEC3F900B09A}"/>
          </ac:picMkLst>
        </pc:picChg>
      </pc:sldChg>
      <pc:sldChg chg="addSp delSp modSp new mod">
        <pc:chgData name="Nam Su Man" userId="f59c6daa2a865830" providerId="LiveId" clId="{D2CC3185-4E81-4C78-A3A2-11E9ECC7D1BE}" dt="2021-03-07T00:32:55.878" v="3659"/>
        <pc:sldMkLst>
          <pc:docMk/>
          <pc:sldMk cId="4077784070" sldId="7851"/>
        </pc:sldMkLst>
        <pc:spChg chg="mod">
          <ac:chgData name="Nam Su Man" userId="f59c6daa2a865830" providerId="LiveId" clId="{D2CC3185-4E81-4C78-A3A2-11E9ECC7D1BE}" dt="2021-03-06T23:30:43.360" v="2083"/>
          <ac:spMkLst>
            <pc:docMk/>
            <pc:sldMk cId="4077784070" sldId="7851"/>
            <ac:spMk id="2" creationId="{0EF22786-A31D-42F3-AD0D-1CA163105F84}"/>
          </ac:spMkLst>
        </pc:spChg>
        <pc:spChg chg="mod">
          <ac:chgData name="Nam Su Man" userId="f59c6daa2a865830" providerId="LiveId" clId="{D2CC3185-4E81-4C78-A3A2-11E9ECC7D1BE}" dt="2021-03-06T23:55:27.258" v="2843" actId="20577"/>
          <ac:spMkLst>
            <pc:docMk/>
            <pc:sldMk cId="4077784070" sldId="7851"/>
            <ac:spMk id="3" creationId="{83E81CFD-73FA-4EAF-AD95-DDBCF38AA6AC}"/>
          </ac:spMkLst>
        </pc:spChg>
        <pc:spChg chg="add mod">
          <ac:chgData name="Nam Su Man" userId="f59c6daa2a865830" providerId="LiveId" clId="{D2CC3185-4E81-4C78-A3A2-11E9ECC7D1BE}" dt="2021-03-07T00:32:55.878" v="3659"/>
          <ac:spMkLst>
            <pc:docMk/>
            <pc:sldMk cId="4077784070" sldId="7851"/>
            <ac:spMk id="8" creationId="{7E1120C5-E306-4A6E-9848-85148D081432}"/>
          </ac:spMkLst>
        </pc:spChg>
        <pc:picChg chg="add del">
          <ac:chgData name="Nam Su Man" userId="f59c6daa2a865830" providerId="LiveId" clId="{D2CC3185-4E81-4C78-A3A2-11E9ECC7D1BE}" dt="2021-03-06T23:29:30.990" v="2013" actId="22"/>
          <ac:picMkLst>
            <pc:docMk/>
            <pc:sldMk cId="4077784070" sldId="7851"/>
            <ac:picMk id="5" creationId="{D53FCC61-232A-40D1-8BCB-69C556EB9C26}"/>
          </ac:picMkLst>
        </pc:picChg>
        <pc:picChg chg="add mod">
          <ac:chgData name="Nam Su Man" userId="f59c6daa2a865830" providerId="LiveId" clId="{D2CC3185-4E81-4C78-A3A2-11E9ECC7D1BE}" dt="2021-03-06T23:33:31.706" v="2201" actId="1076"/>
          <ac:picMkLst>
            <pc:docMk/>
            <pc:sldMk cId="4077784070" sldId="7851"/>
            <ac:picMk id="7" creationId="{42432B0D-3444-46C6-9B6A-0E8F12DBC15D}"/>
          </ac:picMkLst>
        </pc:picChg>
      </pc:sldChg>
      <pc:sldChg chg="addSp delSp modSp new mod">
        <pc:chgData name="Nam Su Man" userId="f59c6daa2a865830" providerId="LiveId" clId="{D2CC3185-4E81-4C78-A3A2-11E9ECC7D1BE}" dt="2021-03-07T00:32:54.768" v="3658"/>
        <pc:sldMkLst>
          <pc:docMk/>
          <pc:sldMk cId="3176056049" sldId="7852"/>
        </pc:sldMkLst>
        <pc:spChg chg="mod">
          <ac:chgData name="Nam Su Man" userId="f59c6daa2a865830" providerId="LiveId" clId="{D2CC3185-4E81-4C78-A3A2-11E9ECC7D1BE}" dt="2021-03-06T23:34:44.324" v="2203" actId="21"/>
          <ac:spMkLst>
            <pc:docMk/>
            <pc:sldMk cId="3176056049" sldId="7852"/>
            <ac:spMk id="2" creationId="{E016A5DD-B520-4614-8381-7E0A23D15F30}"/>
          </ac:spMkLst>
        </pc:spChg>
        <pc:spChg chg="mod">
          <ac:chgData name="Nam Su Man" userId="f59c6daa2a865830" providerId="LiveId" clId="{D2CC3185-4E81-4C78-A3A2-11E9ECC7D1BE}" dt="2021-03-06T23:55:31.003" v="2845" actId="20577"/>
          <ac:spMkLst>
            <pc:docMk/>
            <pc:sldMk cId="3176056049" sldId="7852"/>
            <ac:spMk id="3" creationId="{9BB97A71-BFFA-4A5C-9A87-409B2118A948}"/>
          </ac:spMkLst>
        </pc:spChg>
        <pc:spChg chg="add del">
          <ac:chgData name="Nam Su Man" userId="f59c6daa2a865830" providerId="LiveId" clId="{D2CC3185-4E81-4C78-A3A2-11E9ECC7D1BE}" dt="2021-03-06T23:34:51.203" v="2205" actId="11529"/>
          <ac:spMkLst>
            <pc:docMk/>
            <pc:sldMk cId="3176056049" sldId="7852"/>
            <ac:spMk id="6" creationId="{28C43AD4-8FC6-4D83-91BD-1F4F65D57396}"/>
          </ac:spMkLst>
        </pc:spChg>
        <pc:spChg chg="add mod">
          <ac:chgData name="Nam Su Man" userId="f59c6daa2a865830" providerId="LiveId" clId="{D2CC3185-4E81-4C78-A3A2-11E9ECC7D1BE}" dt="2021-03-06T23:35:18.073" v="2223"/>
          <ac:spMkLst>
            <pc:docMk/>
            <pc:sldMk cId="3176056049" sldId="7852"/>
            <ac:spMk id="7" creationId="{EC46826F-892E-4975-B72E-D6CC7A2D8009}"/>
          </ac:spMkLst>
        </pc:spChg>
        <pc:spChg chg="add mod">
          <ac:chgData name="Nam Su Man" userId="f59c6daa2a865830" providerId="LiveId" clId="{D2CC3185-4E81-4C78-A3A2-11E9ECC7D1BE}" dt="2021-03-07T00:32:54.768" v="3658"/>
          <ac:spMkLst>
            <pc:docMk/>
            <pc:sldMk cId="3176056049" sldId="7852"/>
            <ac:spMk id="8" creationId="{EA7ED84E-6F67-4340-BFD9-8E5575DEDCAF}"/>
          </ac:spMkLst>
        </pc:spChg>
        <pc:picChg chg="add mod">
          <ac:chgData name="Nam Su Man" userId="f59c6daa2a865830" providerId="LiveId" clId="{D2CC3185-4E81-4C78-A3A2-11E9ECC7D1BE}" dt="2021-03-06T23:32:38.943" v="2197" actId="1076"/>
          <ac:picMkLst>
            <pc:docMk/>
            <pc:sldMk cId="3176056049" sldId="7852"/>
            <ac:picMk id="5" creationId="{0F3A6787-5DED-4BAD-B329-0B3A2C7B5655}"/>
          </ac:picMkLst>
        </pc:picChg>
      </pc:sldChg>
      <pc:sldChg chg="addSp modSp new mod">
        <pc:chgData name="Nam Su Man" userId="f59c6daa2a865830" providerId="LiveId" clId="{D2CC3185-4E81-4C78-A3A2-11E9ECC7D1BE}" dt="2021-03-07T00:32:53.670" v="3657"/>
        <pc:sldMkLst>
          <pc:docMk/>
          <pc:sldMk cId="826886313" sldId="7853"/>
        </pc:sldMkLst>
        <pc:spChg chg="mod">
          <ac:chgData name="Nam Su Man" userId="f59c6daa2a865830" providerId="LiveId" clId="{D2CC3185-4E81-4C78-A3A2-11E9ECC7D1BE}" dt="2021-03-06T23:38:40.393" v="2395" actId="2710"/>
          <ac:spMkLst>
            <pc:docMk/>
            <pc:sldMk cId="826886313" sldId="7853"/>
            <ac:spMk id="2" creationId="{2FE06B8F-D390-434B-B2D6-0ABE86B10C65}"/>
          </ac:spMkLst>
        </pc:spChg>
        <pc:spChg chg="mod">
          <ac:chgData name="Nam Su Man" userId="f59c6daa2a865830" providerId="LiveId" clId="{D2CC3185-4E81-4C78-A3A2-11E9ECC7D1BE}" dt="2021-03-06T23:55:33.692" v="2847" actId="20577"/>
          <ac:spMkLst>
            <pc:docMk/>
            <pc:sldMk cId="826886313" sldId="7853"/>
            <ac:spMk id="3" creationId="{CAEB6BEE-979B-4561-B388-050C6EFA5E18}"/>
          </ac:spMkLst>
        </pc:spChg>
        <pc:spChg chg="add mod">
          <ac:chgData name="Nam Su Man" userId="f59c6daa2a865830" providerId="LiveId" clId="{D2CC3185-4E81-4C78-A3A2-11E9ECC7D1BE}" dt="2021-03-07T00:32:53.670" v="3657"/>
          <ac:spMkLst>
            <pc:docMk/>
            <pc:sldMk cId="826886313" sldId="7853"/>
            <ac:spMk id="5" creationId="{15F57129-D437-4F4B-BDDF-C31061FC6273}"/>
          </ac:spMkLst>
        </pc:spChg>
        <pc:picChg chg="add mod">
          <ac:chgData name="Nam Su Man" userId="f59c6daa2a865830" providerId="LiveId" clId="{D2CC3185-4E81-4C78-A3A2-11E9ECC7D1BE}" dt="2021-03-06T23:36:28.222" v="2253" actId="1076"/>
          <ac:picMkLst>
            <pc:docMk/>
            <pc:sldMk cId="826886313" sldId="7853"/>
            <ac:picMk id="10242" creationId="{7DC395B0-4147-4BCE-89E2-7E78D85D3FD2}"/>
          </ac:picMkLst>
        </pc:picChg>
      </pc:sldChg>
      <pc:sldChg chg="addSp modSp new mod">
        <pc:chgData name="Nam Su Man" userId="f59c6daa2a865830" providerId="LiveId" clId="{D2CC3185-4E81-4C78-A3A2-11E9ECC7D1BE}" dt="2021-03-07T00:32:52.078" v="3656"/>
        <pc:sldMkLst>
          <pc:docMk/>
          <pc:sldMk cId="3299579141" sldId="7854"/>
        </pc:sldMkLst>
        <pc:spChg chg="mod">
          <ac:chgData name="Nam Su Man" userId="f59c6daa2a865830" providerId="LiveId" clId="{D2CC3185-4E81-4C78-A3A2-11E9ECC7D1BE}" dt="2021-03-06T23:50:53.892" v="2610" actId="20577"/>
          <ac:spMkLst>
            <pc:docMk/>
            <pc:sldMk cId="3299579141" sldId="7854"/>
            <ac:spMk id="2" creationId="{572251C1-8D77-42B2-A8F8-E6D5811BD25F}"/>
          </ac:spMkLst>
        </pc:spChg>
        <pc:spChg chg="mod">
          <ac:chgData name="Nam Su Man" userId="f59c6daa2a865830" providerId="LiveId" clId="{D2CC3185-4E81-4C78-A3A2-11E9ECC7D1BE}" dt="2021-03-06T23:55:36.758" v="2849" actId="20577"/>
          <ac:spMkLst>
            <pc:docMk/>
            <pc:sldMk cId="3299579141" sldId="7854"/>
            <ac:spMk id="3" creationId="{85A00949-BAAD-4548-A9F7-7C8D4B628FAA}"/>
          </ac:spMkLst>
        </pc:spChg>
        <pc:spChg chg="add mod">
          <ac:chgData name="Nam Su Man" userId="f59c6daa2a865830" providerId="LiveId" clId="{D2CC3185-4E81-4C78-A3A2-11E9ECC7D1BE}" dt="2021-03-07T00:32:52.078" v="3656"/>
          <ac:spMkLst>
            <pc:docMk/>
            <pc:sldMk cId="3299579141" sldId="7854"/>
            <ac:spMk id="6" creationId="{0287D0FA-EA9D-424D-9D8D-78C2284DE827}"/>
          </ac:spMkLst>
        </pc:spChg>
        <pc:picChg chg="add mod">
          <ac:chgData name="Nam Su Man" userId="f59c6daa2a865830" providerId="LiveId" clId="{D2CC3185-4E81-4C78-A3A2-11E9ECC7D1BE}" dt="2021-03-06T23:41:22.038" v="2453" actId="1076"/>
          <ac:picMkLst>
            <pc:docMk/>
            <pc:sldMk cId="3299579141" sldId="7854"/>
            <ac:picMk id="5" creationId="{00001501-9E08-4228-B60B-A46EE181BC59}"/>
          </ac:picMkLst>
        </pc:picChg>
      </pc:sldChg>
      <pc:sldChg chg="addSp delSp modSp new mod">
        <pc:chgData name="Nam Su Man" userId="f59c6daa2a865830" providerId="LiveId" clId="{D2CC3185-4E81-4C78-A3A2-11E9ECC7D1BE}" dt="2021-03-07T00:32:51.542" v="3655"/>
        <pc:sldMkLst>
          <pc:docMk/>
          <pc:sldMk cId="495537537" sldId="7855"/>
        </pc:sldMkLst>
        <pc:spChg chg="add del mod">
          <ac:chgData name="Nam Su Man" userId="f59c6daa2a865830" providerId="LiveId" clId="{D2CC3185-4E81-4C78-A3A2-11E9ECC7D1BE}" dt="2021-03-06T23:45:21.192" v="2485" actId="113"/>
          <ac:spMkLst>
            <pc:docMk/>
            <pc:sldMk cId="495537537" sldId="7855"/>
            <ac:spMk id="2" creationId="{BF44FECB-C5E2-4737-8131-FA888E581EA6}"/>
          </ac:spMkLst>
        </pc:spChg>
        <pc:spChg chg="mod">
          <ac:chgData name="Nam Su Man" userId="f59c6daa2a865830" providerId="LiveId" clId="{D2CC3185-4E81-4C78-A3A2-11E9ECC7D1BE}" dt="2021-03-06T23:55:40.670" v="2851" actId="20577"/>
          <ac:spMkLst>
            <pc:docMk/>
            <pc:sldMk cId="495537537" sldId="7855"/>
            <ac:spMk id="3" creationId="{B3A31CAD-F928-4B9E-978A-40AEF0E0FED2}"/>
          </ac:spMkLst>
        </pc:spChg>
        <pc:spChg chg="add mod">
          <ac:chgData name="Nam Su Man" userId="f59c6daa2a865830" providerId="LiveId" clId="{D2CC3185-4E81-4C78-A3A2-11E9ECC7D1BE}" dt="2021-03-07T00:32:51.542" v="3655"/>
          <ac:spMkLst>
            <pc:docMk/>
            <pc:sldMk cId="495537537" sldId="7855"/>
            <ac:spMk id="8" creationId="{70825B60-2749-4077-B4E1-2DC0B8D679E6}"/>
          </ac:spMkLst>
        </pc:spChg>
        <pc:picChg chg="add del mod ord">
          <ac:chgData name="Nam Su Man" userId="f59c6daa2a865830" providerId="LiveId" clId="{D2CC3185-4E81-4C78-A3A2-11E9ECC7D1BE}" dt="2021-03-06T23:42:57.635" v="2456" actId="22"/>
          <ac:picMkLst>
            <pc:docMk/>
            <pc:sldMk cId="495537537" sldId="7855"/>
            <ac:picMk id="5" creationId="{3AE6C93D-2A6B-4164-8AAD-8CC43D40ADC1}"/>
          </ac:picMkLst>
        </pc:picChg>
        <pc:picChg chg="add mod">
          <ac:chgData name="Nam Su Man" userId="f59c6daa2a865830" providerId="LiveId" clId="{D2CC3185-4E81-4C78-A3A2-11E9ECC7D1BE}" dt="2021-03-06T23:45:47.488" v="2492" actId="1076"/>
          <ac:picMkLst>
            <pc:docMk/>
            <pc:sldMk cId="495537537" sldId="7855"/>
            <ac:picMk id="7" creationId="{DBB0DF5A-D085-4E88-9692-6A5F95F50923}"/>
          </ac:picMkLst>
        </pc:picChg>
      </pc:sldChg>
      <pc:sldChg chg="addSp delSp modSp new mod">
        <pc:chgData name="Nam Su Man" userId="f59c6daa2a865830" providerId="LiveId" clId="{D2CC3185-4E81-4C78-A3A2-11E9ECC7D1BE}" dt="2021-03-07T00:32:49.441" v="3653"/>
        <pc:sldMkLst>
          <pc:docMk/>
          <pc:sldMk cId="1728222540" sldId="7856"/>
        </pc:sldMkLst>
        <pc:spChg chg="mod">
          <ac:chgData name="Nam Su Man" userId="f59c6daa2a865830" providerId="LiveId" clId="{D2CC3185-4E81-4C78-A3A2-11E9ECC7D1BE}" dt="2021-03-06T23:48:19.820" v="2514" actId="20577"/>
          <ac:spMkLst>
            <pc:docMk/>
            <pc:sldMk cId="1728222540" sldId="7856"/>
            <ac:spMk id="2" creationId="{08B70948-43E9-495B-A0B0-BA3BFEB44BAE}"/>
          </ac:spMkLst>
        </pc:spChg>
        <pc:spChg chg="mod">
          <ac:chgData name="Nam Su Man" userId="f59c6daa2a865830" providerId="LiveId" clId="{D2CC3185-4E81-4C78-A3A2-11E9ECC7D1BE}" dt="2021-03-06T23:55:50.255" v="2855" actId="20577"/>
          <ac:spMkLst>
            <pc:docMk/>
            <pc:sldMk cId="1728222540" sldId="7856"/>
            <ac:spMk id="3" creationId="{36F33469-AD07-4560-9599-F5C7B415819C}"/>
          </ac:spMkLst>
        </pc:spChg>
        <pc:spChg chg="add mod">
          <ac:chgData name="Nam Su Man" userId="f59c6daa2a865830" providerId="LiveId" clId="{D2CC3185-4E81-4C78-A3A2-11E9ECC7D1BE}" dt="2021-03-07T00:32:49.441" v="3653"/>
          <ac:spMkLst>
            <pc:docMk/>
            <pc:sldMk cId="1728222540" sldId="7856"/>
            <ac:spMk id="6" creationId="{A08405E9-C8E6-48D3-B4F0-7362461AB1D7}"/>
          </ac:spMkLst>
        </pc:spChg>
        <pc:picChg chg="add del mod">
          <ac:chgData name="Nam Su Man" userId="f59c6daa2a865830" providerId="LiveId" clId="{D2CC3185-4E81-4C78-A3A2-11E9ECC7D1BE}" dt="2021-03-06T23:49:41.695" v="2526" actId="21"/>
          <ac:picMkLst>
            <pc:docMk/>
            <pc:sldMk cId="1728222540" sldId="7856"/>
            <ac:picMk id="11266" creationId="{89B152B8-9CBF-4FE6-B292-5119DCDDB370}"/>
          </ac:picMkLst>
        </pc:picChg>
        <pc:picChg chg="add mod">
          <ac:chgData name="Nam Su Man" userId="f59c6daa2a865830" providerId="LiveId" clId="{D2CC3185-4E81-4C78-A3A2-11E9ECC7D1BE}" dt="2021-03-06T23:50:13.765" v="2534" actId="1076"/>
          <ac:picMkLst>
            <pc:docMk/>
            <pc:sldMk cId="1728222540" sldId="7856"/>
            <ac:picMk id="11268" creationId="{8BDB0318-4A83-450C-B128-F4F1ED53FC44}"/>
          </ac:picMkLst>
        </pc:picChg>
      </pc:sldChg>
      <pc:sldChg chg="addSp delSp modSp new del">
        <pc:chgData name="Nam Su Man" userId="f59c6daa2a865830" providerId="LiveId" clId="{D2CC3185-4E81-4C78-A3A2-11E9ECC7D1BE}" dt="2021-03-06T23:53:44.348" v="2738" actId="47"/>
        <pc:sldMkLst>
          <pc:docMk/>
          <pc:sldMk cId="853147651" sldId="7857"/>
        </pc:sldMkLst>
        <pc:spChg chg="add del">
          <ac:chgData name="Nam Su Man" userId="f59c6daa2a865830" providerId="LiveId" clId="{D2CC3185-4E81-4C78-A3A2-11E9ECC7D1BE}" dt="2021-03-06T23:49:25.994" v="2524"/>
          <ac:spMkLst>
            <pc:docMk/>
            <pc:sldMk cId="853147651" sldId="7857"/>
            <ac:spMk id="2" creationId="{BD7D3A63-7652-4EB7-844A-5D7A52737AF4}"/>
          </ac:spMkLst>
        </pc:spChg>
        <pc:picChg chg="add del mod">
          <ac:chgData name="Nam Su Man" userId="f59c6daa2a865830" providerId="LiveId" clId="{D2CC3185-4E81-4C78-A3A2-11E9ECC7D1BE}" dt="2021-03-06T23:49:25.994" v="2524"/>
          <ac:picMkLst>
            <pc:docMk/>
            <pc:sldMk cId="853147651" sldId="7857"/>
            <ac:picMk id="12290" creationId="{58CAC3EE-82E0-470F-8AE6-75C68B75B6AF}"/>
          </ac:picMkLst>
        </pc:picChg>
      </pc:sldChg>
      <pc:sldChg chg="addSp modSp new mod">
        <pc:chgData name="Nam Su Man" userId="f59c6daa2a865830" providerId="LiveId" clId="{D2CC3185-4E81-4C78-A3A2-11E9ECC7D1BE}" dt="2021-03-07T00:32:50.321" v="3654"/>
        <pc:sldMkLst>
          <pc:docMk/>
          <pc:sldMk cId="4158698804" sldId="7858"/>
        </pc:sldMkLst>
        <pc:spChg chg="mod">
          <ac:chgData name="Nam Su Man" userId="f59c6daa2a865830" providerId="LiveId" clId="{D2CC3185-4E81-4C78-A3A2-11E9ECC7D1BE}" dt="2021-03-06T23:50:41.684" v="2577"/>
          <ac:spMkLst>
            <pc:docMk/>
            <pc:sldMk cId="4158698804" sldId="7858"/>
            <ac:spMk id="2" creationId="{3B28A61B-611C-48C3-9B5F-D0EC7C1538EF}"/>
          </ac:spMkLst>
        </pc:spChg>
        <pc:spChg chg="mod">
          <ac:chgData name="Nam Su Man" userId="f59c6daa2a865830" providerId="LiveId" clId="{D2CC3185-4E81-4C78-A3A2-11E9ECC7D1BE}" dt="2021-03-06T23:55:45.126" v="2853" actId="20577"/>
          <ac:spMkLst>
            <pc:docMk/>
            <pc:sldMk cId="4158698804" sldId="7858"/>
            <ac:spMk id="3" creationId="{BCA2704E-DC7E-45A8-A502-E4B065368880}"/>
          </ac:spMkLst>
        </pc:spChg>
        <pc:spChg chg="add mod">
          <ac:chgData name="Nam Su Man" userId="f59c6daa2a865830" providerId="LiveId" clId="{D2CC3185-4E81-4C78-A3A2-11E9ECC7D1BE}" dt="2021-03-07T00:32:50.321" v="3654"/>
          <ac:spMkLst>
            <pc:docMk/>
            <pc:sldMk cId="4158698804" sldId="7858"/>
            <ac:spMk id="5" creationId="{3E4B35F2-00D5-43FF-ACE1-DA78DD330446}"/>
          </ac:spMkLst>
        </pc:spChg>
        <pc:picChg chg="add mod">
          <ac:chgData name="Nam Su Man" userId="f59c6daa2a865830" providerId="LiveId" clId="{D2CC3185-4E81-4C78-A3A2-11E9ECC7D1BE}" dt="2021-03-06T23:49:42.617" v="2527"/>
          <ac:picMkLst>
            <pc:docMk/>
            <pc:sldMk cId="4158698804" sldId="7858"/>
            <ac:picMk id="4" creationId="{0DB37164-5D11-4F26-82EA-5C0836ABB77C}"/>
          </ac:picMkLst>
        </pc:picChg>
      </pc:sldChg>
      <pc:sldChg chg="addSp modSp new mod">
        <pc:chgData name="Nam Su Man" userId="f59c6daa2a865830" providerId="LiveId" clId="{D2CC3185-4E81-4C78-A3A2-11E9ECC7D1BE}" dt="2021-03-07T00:32:46.715" v="3652"/>
        <pc:sldMkLst>
          <pc:docMk/>
          <pc:sldMk cId="3340453312" sldId="7859"/>
        </pc:sldMkLst>
        <pc:spChg chg="mod">
          <ac:chgData name="Nam Su Man" userId="f59c6daa2a865830" providerId="LiveId" clId="{D2CC3185-4E81-4C78-A3A2-11E9ECC7D1BE}" dt="2021-03-06T23:51:41.326" v="2654"/>
          <ac:spMkLst>
            <pc:docMk/>
            <pc:sldMk cId="3340453312" sldId="7859"/>
            <ac:spMk id="2" creationId="{E51BFAE8-7932-4FDC-8669-758526C512A8}"/>
          </ac:spMkLst>
        </pc:spChg>
        <pc:spChg chg="mod">
          <ac:chgData name="Nam Su Man" userId="f59c6daa2a865830" providerId="LiveId" clId="{D2CC3185-4E81-4C78-A3A2-11E9ECC7D1BE}" dt="2021-03-06T23:55:55.330" v="2857" actId="20577"/>
          <ac:spMkLst>
            <pc:docMk/>
            <pc:sldMk cId="3340453312" sldId="7859"/>
            <ac:spMk id="3" creationId="{08F67437-546E-44CD-AB74-BBF7BAA24D93}"/>
          </ac:spMkLst>
        </pc:spChg>
        <pc:spChg chg="add mod">
          <ac:chgData name="Nam Su Man" userId="f59c6daa2a865830" providerId="LiveId" clId="{D2CC3185-4E81-4C78-A3A2-11E9ECC7D1BE}" dt="2021-03-07T00:32:46.715" v="3652"/>
          <ac:spMkLst>
            <pc:docMk/>
            <pc:sldMk cId="3340453312" sldId="7859"/>
            <ac:spMk id="5" creationId="{695AC348-D9C0-4752-9416-824C762DAA83}"/>
          </ac:spMkLst>
        </pc:spChg>
        <pc:picChg chg="add mod">
          <ac:chgData name="Nam Su Man" userId="f59c6daa2a865830" providerId="LiveId" clId="{D2CC3185-4E81-4C78-A3A2-11E9ECC7D1BE}" dt="2021-03-06T23:52:04.067" v="2661" actId="1076"/>
          <ac:picMkLst>
            <pc:docMk/>
            <pc:sldMk cId="3340453312" sldId="7859"/>
            <ac:picMk id="14338" creationId="{16F4761B-B8C5-4F30-BC18-360E58366469}"/>
          </ac:picMkLst>
        </pc:picChg>
      </pc:sldChg>
      <pc:sldChg chg="addSp delSp modSp new mod">
        <pc:chgData name="Nam Su Man" userId="f59c6daa2a865830" providerId="LiveId" clId="{D2CC3185-4E81-4C78-A3A2-11E9ECC7D1BE}" dt="2021-03-07T00:32:42.947" v="3651"/>
        <pc:sldMkLst>
          <pc:docMk/>
          <pc:sldMk cId="28808682" sldId="7860"/>
        </pc:sldMkLst>
        <pc:spChg chg="add del mod">
          <ac:chgData name="Nam Su Man" userId="f59c6daa2a865830" providerId="LiveId" clId="{D2CC3185-4E81-4C78-A3A2-11E9ECC7D1BE}" dt="2021-03-06T23:53:02.704" v="2728"/>
          <ac:spMkLst>
            <pc:docMk/>
            <pc:sldMk cId="28808682" sldId="7860"/>
            <ac:spMk id="2" creationId="{C0CDA592-E7A1-4298-8A5B-14938B66D384}"/>
          </ac:spMkLst>
        </pc:spChg>
        <pc:spChg chg="mod">
          <ac:chgData name="Nam Su Man" userId="f59c6daa2a865830" providerId="LiveId" clId="{D2CC3185-4E81-4C78-A3A2-11E9ECC7D1BE}" dt="2021-03-06T23:55:58.884" v="2859" actId="20577"/>
          <ac:spMkLst>
            <pc:docMk/>
            <pc:sldMk cId="28808682" sldId="7860"/>
            <ac:spMk id="3" creationId="{F45FAF63-D269-4B1E-BFBD-FEDDD0B4DEEE}"/>
          </ac:spMkLst>
        </pc:spChg>
        <pc:spChg chg="add mod">
          <ac:chgData name="Nam Su Man" userId="f59c6daa2a865830" providerId="LiveId" clId="{D2CC3185-4E81-4C78-A3A2-11E9ECC7D1BE}" dt="2021-03-07T00:32:42.947" v="3651"/>
          <ac:spMkLst>
            <pc:docMk/>
            <pc:sldMk cId="28808682" sldId="7860"/>
            <ac:spMk id="8" creationId="{54B8F066-FB57-459F-B889-D5C3FC540218}"/>
          </ac:spMkLst>
        </pc:spChg>
        <pc:picChg chg="add del mod ord">
          <ac:chgData name="Nam Su Man" userId="f59c6daa2a865830" providerId="LiveId" clId="{D2CC3185-4E81-4C78-A3A2-11E9ECC7D1BE}" dt="2021-03-06T23:52:46.151" v="2664" actId="22"/>
          <ac:picMkLst>
            <pc:docMk/>
            <pc:sldMk cId="28808682" sldId="7860"/>
            <ac:picMk id="5" creationId="{3541A8DE-8E71-4018-81EF-BBFBBA4F53CB}"/>
          </ac:picMkLst>
        </pc:picChg>
        <pc:picChg chg="add mod">
          <ac:chgData name="Nam Su Man" userId="f59c6daa2a865830" providerId="LiveId" clId="{D2CC3185-4E81-4C78-A3A2-11E9ECC7D1BE}" dt="2021-03-06T23:53:37.598" v="2737" actId="1076"/>
          <ac:picMkLst>
            <pc:docMk/>
            <pc:sldMk cId="28808682" sldId="7860"/>
            <ac:picMk id="7" creationId="{CAC94509-85B6-49D6-A4A0-291F3DDA8B78}"/>
          </ac:picMkLst>
        </pc:picChg>
      </pc:sldChg>
      <pc:sldChg chg="addSp modSp new mod">
        <pc:chgData name="Nam Su Man" userId="f59c6daa2a865830" providerId="LiveId" clId="{D2CC3185-4E81-4C78-A3A2-11E9ECC7D1BE}" dt="2021-03-06T23:55:11.471" v="2837"/>
        <pc:sldMkLst>
          <pc:docMk/>
          <pc:sldMk cId="371105395" sldId="7861"/>
        </pc:sldMkLst>
        <pc:spChg chg="mod">
          <ac:chgData name="Nam Su Man" userId="f59c6daa2a865830" providerId="LiveId" clId="{D2CC3185-4E81-4C78-A3A2-11E9ECC7D1BE}" dt="2021-03-06T23:55:02.909" v="2835" actId="20577"/>
          <ac:spMkLst>
            <pc:docMk/>
            <pc:sldMk cId="371105395" sldId="7861"/>
            <ac:spMk id="2" creationId="{55A3A944-CB4B-40F6-9DB1-3ED8696BCCC4}"/>
          </ac:spMkLst>
        </pc:spChg>
        <pc:spChg chg="mod">
          <ac:chgData name="Nam Su Man" userId="f59c6daa2a865830" providerId="LiveId" clId="{D2CC3185-4E81-4C78-A3A2-11E9ECC7D1BE}" dt="2021-03-06T23:54:09.151" v="2742"/>
          <ac:spMkLst>
            <pc:docMk/>
            <pc:sldMk cId="371105395" sldId="7861"/>
            <ac:spMk id="3" creationId="{F91AF912-6E4F-46F5-A1A5-6DC9B0FFB642}"/>
          </ac:spMkLst>
        </pc:spChg>
        <pc:spChg chg="add mod">
          <ac:chgData name="Nam Su Man" userId="f59c6daa2a865830" providerId="LiveId" clId="{D2CC3185-4E81-4C78-A3A2-11E9ECC7D1BE}" dt="2021-03-06T23:55:11.471" v="2837"/>
          <ac:spMkLst>
            <pc:docMk/>
            <pc:sldMk cId="371105395" sldId="7861"/>
            <ac:spMk id="5" creationId="{D3BE0D0A-62A5-47FA-AE49-20409C0DEF4C}"/>
          </ac:spMkLst>
        </pc:spChg>
        <pc:picChg chg="add mod">
          <ac:chgData name="Nam Su Man" userId="f59c6daa2a865830" providerId="LiveId" clId="{D2CC3185-4E81-4C78-A3A2-11E9ECC7D1BE}" dt="2021-03-06T23:54:37.543" v="2784"/>
          <ac:picMkLst>
            <pc:docMk/>
            <pc:sldMk cId="371105395" sldId="7861"/>
            <ac:picMk id="4" creationId="{DC6581A9-4DF4-4858-8E13-291AC161656F}"/>
          </ac:picMkLst>
        </pc:picChg>
      </pc:sldChg>
      <pc:sldChg chg="modSp new mod">
        <pc:chgData name="Nam Su Man" userId="f59c6daa2a865830" providerId="LiveId" clId="{D2CC3185-4E81-4C78-A3A2-11E9ECC7D1BE}" dt="2021-03-07T00:32:16.303" v="3649" actId="20577"/>
        <pc:sldMkLst>
          <pc:docMk/>
          <pc:sldMk cId="4046349431" sldId="7862"/>
        </pc:sldMkLst>
        <pc:spChg chg="mod">
          <ac:chgData name="Nam Su Man" userId="f59c6daa2a865830" providerId="LiveId" clId="{D2CC3185-4E81-4C78-A3A2-11E9ECC7D1BE}" dt="2021-03-07T00:32:16.303" v="3649" actId="20577"/>
          <ac:spMkLst>
            <pc:docMk/>
            <pc:sldMk cId="4046349431" sldId="7862"/>
            <ac:spMk id="2" creationId="{540F072F-0A77-4BFC-931E-70296F196418}"/>
          </ac:spMkLst>
        </pc:spChg>
        <pc:spChg chg="mod">
          <ac:chgData name="Nam Su Man" userId="f59c6daa2a865830" providerId="LiveId" clId="{D2CC3185-4E81-4C78-A3A2-11E9ECC7D1BE}" dt="2021-03-07T00:19:36.051" v="3534"/>
          <ac:spMkLst>
            <pc:docMk/>
            <pc:sldMk cId="4046349431" sldId="7862"/>
            <ac:spMk id="3" creationId="{E2EADA79-9EF4-4970-9598-EC42921448C7}"/>
          </ac:spMkLst>
        </pc:spChg>
      </pc:sldChg>
      <pc:sldChg chg="ord">
        <pc:chgData name="Nam Su Man" userId="f59c6daa2a865830" providerId="LiveId" clId="{D2CC3185-4E81-4C78-A3A2-11E9ECC7D1BE}" dt="2021-03-12T05:16:24.320" v="3663"/>
        <pc:sldMkLst>
          <pc:docMk/>
          <pc:sldMk cId="2574953718" sldId="7865"/>
        </pc:sldMkLst>
      </pc:sldChg>
      <pc:sldMasterChg chg="del delSldLayout">
        <pc:chgData name="Nam Su Man" userId="f59c6daa2a865830" providerId="LiveId" clId="{D2CC3185-4E81-4C78-A3A2-11E9ECC7D1BE}" dt="2021-03-06T22:18:26.695" v="1262" actId="47"/>
        <pc:sldMasterMkLst>
          <pc:docMk/>
          <pc:sldMasterMk cId="1810523657" sldId="2147483685"/>
        </pc:sldMasterMkLst>
        <pc:sldLayoutChg chg="del">
          <pc:chgData name="Nam Su Man" userId="f59c6daa2a865830" providerId="LiveId" clId="{D2CC3185-4E81-4C78-A3A2-11E9ECC7D1BE}" dt="2021-03-06T22:18:26.695" v="1262" actId="47"/>
          <pc:sldLayoutMkLst>
            <pc:docMk/>
            <pc:sldMasterMk cId="1810523657" sldId="2147483685"/>
            <pc:sldLayoutMk cId="2353468464" sldId="2147483686"/>
          </pc:sldLayoutMkLst>
        </pc:sldLayoutChg>
        <pc:sldLayoutChg chg="del">
          <pc:chgData name="Nam Su Man" userId="f59c6daa2a865830" providerId="LiveId" clId="{D2CC3185-4E81-4C78-A3A2-11E9ECC7D1BE}" dt="2021-03-06T22:18:26.695" v="1262" actId="47"/>
          <pc:sldLayoutMkLst>
            <pc:docMk/>
            <pc:sldMasterMk cId="1810523657" sldId="2147483685"/>
            <pc:sldLayoutMk cId="307786267" sldId="2147483687"/>
          </pc:sldLayoutMkLst>
        </pc:sldLayoutChg>
        <pc:sldLayoutChg chg="del">
          <pc:chgData name="Nam Su Man" userId="f59c6daa2a865830" providerId="LiveId" clId="{D2CC3185-4E81-4C78-A3A2-11E9ECC7D1BE}" dt="2021-03-06T22:18:26.695" v="1262" actId="47"/>
          <pc:sldLayoutMkLst>
            <pc:docMk/>
            <pc:sldMasterMk cId="1810523657" sldId="2147483685"/>
            <pc:sldLayoutMk cId="313377680" sldId="2147483688"/>
          </pc:sldLayoutMkLst>
        </pc:sldLayoutChg>
      </pc:sldMasterChg>
    </pc:docChg>
  </pc:docChgLst>
  <pc:docChgLst>
    <pc:chgData name="Nam Su Man" userId="f59c6daa2a865830" providerId="LiveId" clId="{65241431-DCA1-4E2F-A2FD-37ACF2EBF50D}"/>
    <pc:docChg chg="undo custSel addSld delSld modSld sldOrd modMainMaster modSection">
      <pc:chgData name="Nam Su Man" userId="f59c6daa2a865830" providerId="LiveId" clId="{65241431-DCA1-4E2F-A2FD-37ACF2EBF50D}" dt="2020-08-26T06:40:07.114" v="2578" actId="20577"/>
      <pc:docMkLst>
        <pc:docMk/>
      </pc:docMkLst>
      <pc:sldChg chg="modSp mod">
        <pc:chgData name="Nam Su Man" userId="f59c6daa2a865830" providerId="LiveId" clId="{65241431-DCA1-4E2F-A2FD-37ACF2EBF50D}" dt="2020-08-26T05:09:56.207" v="47" actId="20577"/>
        <pc:sldMkLst>
          <pc:docMk/>
          <pc:sldMk cId="0" sldId="256"/>
        </pc:sldMkLst>
        <pc:spChg chg="mod">
          <ac:chgData name="Nam Su Man" userId="f59c6daa2a865830" providerId="LiveId" clId="{65241431-DCA1-4E2F-A2FD-37ACF2EBF50D}" dt="2020-08-26T05:09:56.207" v="4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65241431-DCA1-4E2F-A2FD-37ACF2EBF50D}" dt="2020-08-26T05:09:51.763" v="38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3121467041" sldId="7690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2191868068" sldId="7715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819766594" sldId="7716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1238106604" sldId="7717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2458805121" sldId="7718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1279071350" sldId="7719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2944063276" sldId="7720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962838381" sldId="7721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4244634960" sldId="7722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1377572197" sldId="7723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3209732880" sldId="7724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980947630" sldId="7725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2025134699" sldId="7726"/>
        </pc:sldMkLst>
      </pc:sldChg>
      <pc:sldChg chg="del">
        <pc:chgData name="Nam Su Man" userId="f59c6daa2a865830" providerId="LiveId" clId="{65241431-DCA1-4E2F-A2FD-37ACF2EBF50D}" dt="2020-08-26T06:10:21.372" v="1870" actId="47"/>
        <pc:sldMkLst>
          <pc:docMk/>
          <pc:sldMk cId="1904274265" sldId="7727"/>
        </pc:sldMkLst>
      </pc:sldChg>
      <pc:sldChg chg="addSp delSp modSp new mod ord">
        <pc:chgData name="Nam Su Man" userId="f59c6daa2a865830" providerId="LiveId" clId="{65241431-DCA1-4E2F-A2FD-37ACF2EBF50D}" dt="2020-08-26T05:17:49.744" v="751" actId="20577"/>
        <pc:sldMkLst>
          <pc:docMk/>
          <pc:sldMk cId="170255643" sldId="7728"/>
        </pc:sldMkLst>
        <pc:spChg chg="del">
          <ac:chgData name="Nam Su Man" userId="f59c6daa2a865830" providerId="LiveId" clId="{65241431-DCA1-4E2F-A2FD-37ACF2EBF50D}" dt="2020-08-26T05:11:25.642" v="53" actId="3680"/>
          <ac:spMkLst>
            <pc:docMk/>
            <pc:sldMk cId="170255643" sldId="7728"/>
            <ac:spMk id="2" creationId="{682D3050-E3B0-4E81-9581-18E98E680ABD}"/>
          </ac:spMkLst>
        </pc:spChg>
        <pc:spChg chg="mod">
          <ac:chgData name="Nam Su Man" userId="f59c6daa2a865830" providerId="LiveId" clId="{65241431-DCA1-4E2F-A2FD-37ACF2EBF50D}" dt="2020-08-26T05:17:49.744" v="751" actId="20577"/>
          <ac:spMkLst>
            <pc:docMk/>
            <pc:sldMk cId="170255643" sldId="7728"/>
            <ac:spMk id="3" creationId="{6D202A67-C439-42A6-B1F5-930503ED30B5}"/>
          </ac:spMkLst>
        </pc:spChg>
        <pc:graphicFrameChg chg="add mod ord modGraphic">
          <ac:chgData name="Nam Su Man" userId="f59c6daa2a865830" providerId="LiveId" clId="{65241431-DCA1-4E2F-A2FD-37ACF2EBF50D}" dt="2020-08-26T05:16:20.005" v="689" actId="14734"/>
          <ac:graphicFrameMkLst>
            <pc:docMk/>
            <pc:sldMk cId="170255643" sldId="7728"/>
            <ac:graphicFrameMk id="4" creationId="{F467EC35-3F56-44CC-919F-30B8BDED3D94}"/>
          </ac:graphicFrameMkLst>
        </pc:graphicFrameChg>
      </pc:sldChg>
      <pc:sldChg chg="new del">
        <pc:chgData name="Nam Su Man" userId="f59c6daa2a865830" providerId="LiveId" clId="{65241431-DCA1-4E2F-A2FD-37ACF2EBF50D}" dt="2020-08-26T05:11:19.351" v="49" actId="47"/>
        <pc:sldMkLst>
          <pc:docMk/>
          <pc:sldMk cId="2746540923" sldId="7728"/>
        </pc:sldMkLst>
      </pc:sldChg>
      <pc:sldChg chg="modSp new mod">
        <pc:chgData name="Nam Su Man" userId="f59c6daa2a865830" providerId="LiveId" clId="{65241431-DCA1-4E2F-A2FD-37ACF2EBF50D}" dt="2020-08-26T05:20:00.613" v="960" actId="2710"/>
        <pc:sldMkLst>
          <pc:docMk/>
          <pc:sldMk cId="2957110773" sldId="7729"/>
        </pc:sldMkLst>
        <pc:spChg chg="mod">
          <ac:chgData name="Nam Su Man" userId="f59c6daa2a865830" providerId="LiveId" clId="{65241431-DCA1-4E2F-A2FD-37ACF2EBF50D}" dt="2020-08-26T05:20:00.613" v="960" actId="2710"/>
          <ac:spMkLst>
            <pc:docMk/>
            <pc:sldMk cId="2957110773" sldId="7729"/>
            <ac:spMk id="2" creationId="{9298E27F-D7D7-497B-9E38-A3C02343DD4D}"/>
          </ac:spMkLst>
        </pc:spChg>
        <pc:spChg chg="mod">
          <ac:chgData name="Nam Su Man" userId="f59c6daa2a865830" providerId="LiveId" clId="{65241431-DCA1-4E2F-A2FD-37ACF2EBF50D}" dt="2020-08-26T05:18:48.101" v="838" actId="6549"/>
          <ac:spMkLst>
            <pc:docMk/>
            <pc:sldMk cId="2957110773" sldId="7729"/>
            <ac:spMk id="3" creationId="{1A73E5E0-4BBC-47D8-BC7B-FC891007B8B7}"/>
          </ac:spMkLst>
        </pc:spChg>
      </pc:sldChg>
      <pc:sldChg chg="addSp delSp modSp new mod">
        <pc:chgData name="Nam Su Man" userId="f59c6daa2a865830" providerId="LiveId" clId="{65241431-DCA1-4E2F-A2FD-37ACF2EBF50D}" dt="2020-08-26T05:20:40.050" v="1019"/>
        <pc:sldMkLst>
          <pc:docMk/>
          <pc:sldMk cId="3936498145" sldId="7730"/>
        </pc:sldMkLst>
        <pc:spChg chg="del">
          <ac:chgData name="Nam Su Man" userId="f59c6daa2a865830" providerId="LiveId" clId="{65241431-DCA1-4E2F-A2FD-37ACF2EBF50D}" dt="2020-08-26T05:20:24.737" v="1017" actId="22"/>
          <ac:spMkLst>
            <pc:docMk/>
            <pc:sldMk cId="3936498145" sldId="7730"/>
            <ac:spMk id="2" creationId="{40A65E42-4544-41B7-81D0-B3CEC566E947}"/>
          </ac:spMkLst>
        </pc:spChg>
        <pc:spChg chg="mod">
          <ac:chgData name="Nam Su Man" userId="f59c6daa2a865830" providerId="LiveId" clId="{65241431-DCA1-4E2F-A2FD-37ACF2EBF50D}" dt="2020-08-26T05:20:20.586" v="1016"/>
          <ac:spMkLst>
            <pc:docMk/>
            <pc:sldMk cId="3936498145" sldId="7730"/>
            <ac:spMk id="3" creationId="{10A8A6A5-5C08-4FDF-AEDB-EDDE37C0F7A1}"/>
          </ac:spMkLst>
        </pc:spChg>
        <pc:spChg chg="add mod">
          <ac:chgData name="Nam Su Man" userId="f59c6daa2a865830" providerId="LiveId" clId="{65241431-DCA1-4E2F-A2FD-37ACF2EBF50D}" dt="2020-08-26T05:20:40.050" v="1019"/>
          <ac:spMkLst>
            <pc:docMk/>
            <pc:sldMk cId="3936498145" sldId="7730"/>
            <ac:spMk id="7" creationId="{C636CE24-8306-41F0-9DCD-DA3B2AA7E047}"/>
          </ac:spMkLst>
        </pc:spChg>
        <pc:picChg chg="add mod ord">
          <ac:chgData name="Nam Su Man" userId="f59c6daa2a865830" providerId="LiveId" clId="{65241431-DCA1-4E2F-A2FD-37ACF2EBF50D}" dt="2020-08-26T05:20:24.737" v="1017" actId="22"/>
          <ac:picMkLst>
            <pc:docMk/>
            <pc:sldMk cId="3936498145" sldId="7730"/>
            <ac:picMk id="5" creationId="{EB2AD5E1-2C70-4BFC-9407-19776389062F}"/>
          </ac:picMkLst>
        </pc:picChg>
      </pc:sldChg>
      <pc:sldChg chg="modSp new mod">
        <pc:chgData name="Nam Su Man" userId="f59c6daa2a865830" providerId="LiveId" clId="{65241431-DCA1-4E2F-A2FD-37ACF2EBF50D}" dt="2020-08-26T05:22:19.341" v="1128" actId="6549"/>
        <pc:sldMkLst>
          <pc:docMk/>
          <pc:sldMk cId="2400603807" sldId="7731"/>
        </pc:sldMkLst>
        <pc:spChg chg="mod">
          <ac:chgData name="Nam Su Man" userId="f59c6daa2a865830" providerId="LiveId" clId="{65241431-DCA1-4E2F-A2FD-37ACF2EBF50D}" dt="2020-08-26T05:22:19.341" v="1128" actId="6549"/>
          <ac:spMkLst>
            <pc:docMk/>
            <pc:sldMk cId="2400603807" sldId="7731"/>
            <ac:spMk id="2" creationId="{8808CE3B-B81E-4672-9FAB-A9114F1F12C4}"/>
          </ac:spMkLst>
        </pc:spChg>
        <pc:spChg chg="mod">
          <ac:chgData name="Nam Su Man" userId="f59c6daa2a865830" providerId="LiveId" clId="{65241431-DCA1-4E2F-A2FD-37ACF2EBF50D}" dt="2020-08-26T05:22:15.246" v="1126"/>
          <ac:spMkLst>
            <pc:docMk/>
            <pc:sldMk cId="2400603807" sldId="7731"/>
            <ac:spMk id="3" creationId="{C55E3EF9-3892-47CE-AEA6-2E5AEB450CC0}"/>
          </ac:spMkLst>
        </pc:spChg>
      </pc:sldChg>
      <pc:sldChg chg="addSp delSp modSp new mod">
        <pc:chgData name="Nam Su Man" userId="f59c6daa2a865830" providerId="LiveId" clId="{65241431-DCA1-4E2F-A2FD-37ACF2EBF50D}" dt="2020-08-26T05:23:35.641" v="1135" actId="14100"/>
        <pc:sldMkLst>
          <pc:docMk/>
          <pc:sldMk cId="1144497820" sldId="7732"/>
        </pc:sldMkLst>
        <pc:spChg chg="del">
          <ac:chgData name="Nam Su Man" userId="f59c6daa2a865830" providerId="LiveId" clId="{65241431-DCA1-4E2F-A2FD-37ACF2EBF50D}" dt="2020-08-26T05:23:16.603" v="1132" actId="22"/>
          <ac:spMkLst>
            <pc:docMk/>
            <pc:sldMk cId="1144497820" sldId="7732"/>
            <ac:spMk id="2" creationId="{2222D4DC-7E56-4793-B82E-B57432BA9BFE}"/>
          </ac:spMkLst>
        </pc:spChg>
        <pc:spChg chg="mod">
          <ac:chgData name="Nam Su Man" userId="f59c6daa2a865830" providerId="LiveId" clId="{65241431-DCA1-4E2F-A2FD-37ACF2EBF50D}" dt="2020-08-26T05:22:42.578" v="1131"/>
          <ac:spMkLst>
            <pc:docMk/>
            <pc:sldMk cId="1144497820" sldId="7732"/>
            <ac:spMk id="3" creationId="{BCF33D0F-465F-4A09-9210-A0B4CE5E4153}"/>
          </ac:spMkLst>
        </pc:spChg>
        <pc:spChg chg="add mod">
          <ac:chgData name="Nam Su Man" userId="f59c6daa2a865830" providerId="LiveId" clId="{65241431-DCA1-4E2F-A2FD-37ACF2EBF50D}" dt="2020-08-26T05:23:35.641" v="1135" actId="14100"/>
          <ac:spMkLst>
            <pc:docMk/>
            <pc:sldMk cId="1144497820" sldId="7732"/>
            <ac:spMk id="7" creationId="{D586F198-C2CB-45F0-9B53-AAFB25B05F1B}"/>
          </ac:spMkLst>
        </pc:spChg>
        <pc:picChg chg="add mod ord">
          <ac:chgData name="Nam Su Man" userId="f59c6daa2a865830" providerId="LiveId" clId="{65241431-DCA1-4E2F-A2FD-37ACF2EBF50D}" dt="2020-08-26T05:23:16.603" v="1132" actId="22"/>
          <ac:picMkLst>
            <pc:docMk/>
            <pc:sldMk cId="1144497820" sldId="7732"/>
            <ac:picMk id="5" creationId="{94ABA2CF-8DFE-4FCB-B7BB-5A7AAC459D33}"/>
          </ac:picMkLst>
        </pc:picChg>
      </pc:sldChg>
      <pc:sldChg chg="addSp modSp new mod">
        <pc:chgData name="Nam Su Man" userId="f59c6daa2a865830" providerId="LiveId" clId="{65241431-DCA1-4E2F-A2FD-37ACF2EBF50D}" dt="2020-08-26T05:25:34.223" v="1142" actId="1076"/>
        <pc:sldMkLst>
          <pc:docMk/>
          <pc:sldMk cId="3910358298" sldId="7733"/>
        </pc:sldMkLst>
        <pc:spChg chg="mod">
          <ac:chgData name="Nam Su Man" userId="f59c6daa2a865830" providerId="LiveId" clId="{65241431-DCA1-4E2F-A2FD-37ACF2EBF50D}" dt="2020-08-26T05:25:20.962" v="1140"/>
          <ac:spMkLst>
            <pc:docMk/>
            <pc:sldMk cId="3910358298" sldId="7733"/>
            <ac:spMk id="2" creationId="{1C55CA6C-F7ED-47C6-A3F2-41897A6CB325}"/>
          </ac:spMkLst>
        </pc:spChg>
        <pc:spChg chg="mod">
          <ac:chgData name="Nam Su Man" userId="f59c6daa2a865830" providerId="LiveId" clId="{65241431-DCA1-4E2F-A2FD-37ACF2EBF50D}" dt="2020-08-26T05:25:12.564" v="1139" actId="6549"/>
          <ac:spMkLst>
            <pc:docMk/>
            <pc:sldMk cId="3910358298" sldId="7733"/>
            <ac:spMk id="3" creationId="{7225AF08-5B69-419F-81C1-A31E8D147014}"/>
          </ac:spMkLst>
        </pc:spChg>
        <pc:picChg chg="add mod">
          <ac:chgData name="Nam Su Man" userId="f59c6daa2a865830" providerId="LiveId" clId="{65241431-DCA1-4E2F-A2FD-37ACF2EBF50D}" dt="2020-08-26T05:25:34.223" v="1142" actId="1076"/>
          <ac:picMkLst>
            <pc:docMk/>
            <pc:sldMk cId="3910358298" sldId="7733"/>
            <ac:picMk id="5" creationId="{92B4A9A8-331F-4DDD-90EA-63450C4856C4}"/>
          </ac:picMkLst>
        </pc:picChg>
      </pc:sldChg>
      <pc:sldChg chg="modSp new mod">
        <pc:chgData name="Nam Su Man" userId="f59c6daa2a865830" providerId="LiveId" clId="{65241431-DCA1-4E2F-A2FD-37ACF2EBF50D}" dt="2020-08-26T05:31:01.684" v="1363" actId="27636"/>
        <pc:sldMkLst>
          <pc:docMk/>
          <pc:sldMk cId="3476261440" sldId="7734"/>
        </pc:sldMkLst>
        <pc:spChg chg="mod">
          <ac:chgData name="Nam Su Man" userId="f59c6daa2a865830" providerId="LiveId" clId="{65241431-DCA1-4E2F-A2FD-37ACF2EBF50D}" dt="2020-08-26T05:31:01.684" v="1363" actId="27636"/>
          <ac:spMkLst>
            <pc:docMk/>
            <pc:sldMk cId="3476261440" sldId="7734"/>
            <ac:spMk id="2" creationId="{1A1DB77A-FF60-4807-B697-66007F560A0A}"/>
          </ac:spMkLst>
        </pc:spChg>
        <pc:spChg chg="mod">
          <ac:chgData name="Nam Su Man" userId="f59c6daa2a865830" providerId="LiveId" clId="{65241431-DCA1-4E2F-A2FD-37ACF2EBF50D}" dt="2020-08-26T05:28:44.259" v="1250"/>
          <ac:spMkLst>
            <pc:docMk/>
            <pc:sldMk cId="3476261440" sldId="7734"/>
            <ac:spMk id="3" creationId="{222AA96A-0F31-4B1F-B67B-8835E0ACE357}"/>
          </ac:spMkLst>
        </pc:spChg>
      </pc:sldChg>
      <pc:sldChg chg="modSp new mod">
        <pc:chgData name="Nam Su Man" userId="f59c6daa2a865830" providerId="LiveId" clId="{65241431-DCA1-4E2F-A2FD-37ACF2EBF50D}" dt="2020-08-26T05:30:52.751" v="1358" actId="27636"/>
        <pc:sldMkLst>
          <pc:docMk/>
          <pc:sldMk cId="829873072" sldId="7735"/>
        </pc:sldMkLst>
        <pc:spChg chg="mod">
          <ac:chgData name="Nam Su Man" userId="f59c6daa2a865830" providerId="LiveId" clId="{65241431-DCA1-4E2F-A2FD-37ACF2EBF50D}" dt="2020-08-26T05:30:52.751" v="1358" actId="27636"/>
          <ac:spMkLst>
            <pc:docMk/>
            <pc:sldMk cId="829873072" sldId="7735"/>
            <ac:spMk id="2" creationId="{4038CB40-AAD6-46C9-B08C-5F918E4772BD}"/>
          </ac:spMkLst>
        </pc:spChg>
        <pc:spChg chg="mod">
          <ac:chgData name="Nam Su Man" userId="f59c6daa2a865830" providerId="LiveId" clId="{65241431-DCA1-4E2F-A2FD-37ACF2EBF50D}" dt="2020-08-26T05:28:55.095" v="1268"/>
          <ac:spMkLst>
            <pc:docMk/>
            <pc:sldMk cId="829873072" sldId="7735"/>
            <ac:spMk id="3" creationId="{5E7A6097-C76A-4453-A7C6-944E417A0613}"/>
          </ac:spMkLst>
        </pc:spChg>
      </pc:sldChg>
      <pc:sldChg chg="modSp new mod">
        <pc:chgData name="Nam Su Man" userId="f59c6daa2a865830" providerId="LiveId" clId="{65241431-DCA1-4E2F-A2FD-37ACF2EBF50D}" dt="2020-08-26T05:30:46.719" v="1356" actId="27636"/>
        <pc:sldMkLst>
          <pc:docMk/>
          <pc:sldMk cId="1195646368" sldId="7736"/>
        </pc:sldMkLst>
        <pc:spChg chg="mod">
          <ac:chgData name="Nam Su Man" userId="f59c6daa2a865830" providerId="LiveId" clId="{65241431-DCA1-4E2F-A2FD-37ACF2EBF50D}" dt="2020-08-26T05:30:46.719" v="1356" actId="27636"/>
          <ac:spMkLst>
            <pc:docMk/>
            <pc:sldMk cId="1195646368" sldId="7736"/>
            <ac:spMk id="2" creationId="{57FD1575-0DC1-456D-8DC3-8EFBE7C3D38A}"/>
          </ac:spMkLst>
        </pc:spChg>
        <pc:spChg chg="mod">
          <ac:chgData name="Nam Su Man" userId="f59c6daa2a865830" providerId="LiveId" clId="{65241431-DCA1-4E2F-A2FD-37ACF2EBF50D}" dt="2020-08-26T05:30:09.158" v="1326"/>
          <ac:spMkLst>
            <pc:docMk/>
            <pc:sldMk cId="1195646368" sldId="7736"/>
            <ac:spMk id="3" creationId="{A5EC3A18-C626-4248-B2D0-8C8218C74E4F}"/>
          </ac:spMkLst>
        </pc:spChg>
      </pc:sldChg>
      <pc:sldChg chg="modSp mod">
        <pc:chgData name="Nam Su Man" userId="f59c6daa2a865830" providerId="LiveId" clId="{65241431-DCA1-4E2F-A2FD-37ACF2EBF50D}" dt="2020-08-26T05:47:42.645" v="1434" actId="20577"/>
        <pc:sldMkLst>
          <pc:docMk/>
          <pc:sldMk cId="12875328" sldId="7737"/>
        </pc:sldMkLst>
        <pc:spChg chg="mod">
          <ac:chgData name="Nam Su Man" userId="f59c6daa2a865830" providerId="LiveId" clId="{65241431-DCA1-4E2F-A2FD-37ACF2EBF50D}" dt="2020-08-26T05:47:42.645" v="1434" actId="20577"/>
          <ac:spMkLst>
            <pc:docMk/>
            <pc:sldMk cId="12875328" sldId="7737"/>
            <ac:spMk id="2" creationId="{57FD1575-0DC1-456D-8DC3-8EFBE7C3D38A}"/>
          </ac:spMkLst>
        </pc:spChg>
        <pc:spChg chg="mod">
          <ac:chgData name="Nam Su Man" userId="f59c6daa2a865830" providerId="LiveId" clId="{65241431-DCA1-4E2F-A2FD-37ACF2EBF50D}" dt="2020-08-26T05:46:32.080" v="1375"/>
          <ac:spMkLst>
            <pc:docMk/>
            <pc:sldMk cId="12875328" sldId="7737"/>
            <ac:spMk id="3" creationId="{A5EC3A18-C626-4248-B2D0-8C8218C74E4F}"/>
          </ac:spMkLst>
        </pc:spChg>
      </pc:sldChg>
      <pc:sldChg chg="modSp mod">
        <pc:chgData name="Nam Su Man" userId="f59c6daa2a865830" providerId="LiveId" clId="{65241431-DCA1-4E2F-A2FD-37ACF2EBF50D}" dt="2020-08-26T05:49:48.485" v="1495" actId="6549"/>
        <pc:sldMkLst>
          <pc:docMk/>
          <pc:sldMk cId="2275590700" sldId="7738"/>
        </pc:sldMkLst>
        <pc:spChg chg="mod">
          <ac:chgData name="Nam Su Man" userId="f59c6daa2a865830" providerId="LiveId" clId="{65241431-DCA1-4E2F-A2FD-37ACF2EBF50D}" dt="2020-08-26T05:49:48.485" v="1495" actId="6549"/>
          <ac:spMkLst>
            <pc:docMk/>
            <pc:sldMk cId="2275590700" sldId="7738"/>
            <ac:spMk id="2" creationId="{57FD1575-0DC1-456D-8DC3-8EFBE7C3D38A}"/>
          </ac:spMkLst>
        </pc:spChg>
        <pc:spChg chg="mod">
          <ac:chgData name="Nam Su Man" userId="f59c6daa2a865830" providerId="LiveId" clId="{65241431-DCA1-4E2F-A2FD-37ACF2EBF50D}" dt="2020-08-26T05:48:21.514" v="1435"/>
          <ac:spMkLst>
            <pc:docMk/>
            <pc:sldMk cId="2275590700" sldId="7738"/>
            <ac:spMk id="3" creationId="{A5EC3A18-C626-4248-B2D0-8C8218C74E4F}"/>
          </ac:spMkLst>
        </pc:spChg>
      </pc:sldChg>
      <pc:sldChg chg="addSp delSp modSp new mod">
        <pc:chgData name="Nam Su Man" userId="f59c6daa2a865830" providerId="LiveId" clId="{65241431-DCA1-4E2F-A2FD-37ACF2EBF50D}" dt="2020-08-26T05:50:18.554" v="1500"/>
        <pc:sldMkLst>
          <pc:docMk/>
          <pc:sldMk cId="1484460472" sldId="7739"/>
        </pc:sldMkLst>
        <pc:spChg chg="del">
          <ac:chgData name="Nam Su Man" userId="f59c6daa2a865830" providerId="LiveId" clId="{65241431-DCA1-4E2F-A2FD-37ACF2EBF50D}" dt="2020-08-26T05:49:59.579" v="1498" actId="22"/>
          <ac:spMkLst>
            <pc:docMk/>
            <pc:sldMk cId="1484460472" sldId="7739"/>
            <ac:spMk id="2" creationId="{05837AC6-B0C5-4C36-8DDB-D59552A0E2F6}"/>
          </ac:spMkLst>
        </pc:spChg>
        <pc:spChg chg="mod">
          <ac:chgData name="Nam Su Man" userId="f59c6daa2a865830" providerId="LiveId" clId="{65241431-DCA1-4E2F-A2FD-37ACF2EBF50D}" dt="2020-08-26T05:49:56.207" v="1497"/>
          <ac:spMkLst>
            <pc:docMk/>
            <pc:sldMk cId="1484460472" sldId="7739"/>
            <ac:spMk id="3" creationId="{D22C63A6-EF92-41F6-BFEB-E83DAA04329C}"/>
          </ac:spMkLst>
        </pc:spChg>
        <pc:spChg chg="add mod">
          <ac:chgData name="Nam Su Man" userId="f59c6daa2a865830" providerId="LiveId" clId="{65241431-DCA1-4E2F-A2FD-37ACF2EBF50D}" dt="2020-08-26T05:50:18.554" v="1500"/>
          <ac:spMkLst>
            <pc:docMk/>
            <pc:sldMk cId="1484460472" sldId="7739"/>
            <ac:spMk id="7" creationId="{AE65F78C-4F2F-4651-B26B-F7B1BFED05E3}"/>
          </ac:spMkLst>
        </pc:spChg>
        <pc:picChg chg="add mod ord">
          <ac:chgData name="Nam Su Man" userId="f59c6daa2a865830" providerId="LiveId" clId="{65241431-DCA1-4E2F-A2FD-37ACF2EBF50D}" dt="2020-08-26T05:49:59.579" v="1498" actId="22"/>
          <ac:picMkLst>
            <pc:docMk/>
            <pc:sldMk cId="1484460472" sldId="7739"/>
            <ac:picMk id="5" creationId="{427D959D-0C12-4DBD-B89D-1B6A7F8B07A5}"/>
          </ac:picMkLst>
        </pc:picChg>
      </pc:sldChg>
      <pc:sldChg chg="addSp delSp modSp new mod">
        <pc:chgData name="Nam Su Man" userId="f59c6daa2a865830" providerId="LiveId" clId="{65241431-DCA1-4E2F-A2FD-37ACF2EBF50D}" dt="2020-08-26T05:53:50.292" v="1528" actId="20577"/>
        <pc:sldMkLst>
          <pc:docMk/>
          <pc:sldMk cId="1213013686" sldId="7740"/>
        </pc:sldMkLst>
        <pc:spChg chg="del">
          <ac:chgData name="Nam Su Man" userId="f59c6daa2a865830" providerId="LiveId" clId="{65241431-DCA1-4E2F-A2FD-37ACF2EBF50D}" dt="2020-08-26T05:52:38.536" v="1503" actId="22"/>
          <ac:spMkLst>
            <pc:docMk/>
            <pc:sldMk cId="1213013686" sldId="7740"/>
            <ac:spMk id="2" creationId="{8386FA87-1E30-4B17-BD05-5C28ED99DDF7}"/>
          </ac:spMkLst>
        </pc:spChg>
        <pc:spChg chg="mod">
          <ac:chgData name="Nam Su Man" userId="f59c6daa2a865830" providerId="LiveId" clId="{65241431-DCA1-4E2F-A2FD-37ACF2EBF50D}" dt="2020-08-26T05:52:35.907" v="1502"/>
          <ac:spMkLst>
            <pc:docMk/>
            <pc:sldMk cId="1213013686" sldId="7740"/>
            <ac:spMk id="3" creationId="{6FB87F86-A200-4366-B71A-5409AA78AAA1}"/>
          </ac:spMkLst>
        </pc:spChg>
        <pc:spChg chg="add mod">
          <ac:chgData name="Nam Su Man" userId="f59c6daa2a865830" providerId="LiveId" clId="{65241431-DCA1-4E2F-A2FD-37ACF2EBF50D}" dt="2020-08-26T05:53:50.292" v="1528" actId="20577"/>
          <ac:spMkLst>
            <pc:docMk/>
            <pc:sldMk cId="1213013686" sldId="7740"/>
            <ac:spMk id="7" creationId="{CBD742C1-4670-4020-AFD6-F381C2321CB4}"/>
          </ac:spMkLst>
        </pc:spChg>
        <pc:picChg chg="add mod ord">
          <ac:chgData name="Nam Su Man" userId="f59c6daa2a865830" providerId="LiveId" clId="{65241431-DCA1-4E2F-A2FD-37ACF2EBF50D}" dt="2020-08-26T05:52:38.536" v="1503" actId="22"/>
          <ac:picMkLst>
            <pc:docMk/>
            <pc:sldMk cId="1213013686" sldId="7740"/>
            <ac:picMk id="5" creationId="{AE2D7A91-E513-4581-B00C-78628A5E504C}"/>
          </ac:picMkLst>
        </pc:picChg>
      </pc:sldChg>
      <pc:sldChg chg="modSp new mod">
        <pc:chgData name="Nam Su Man" userId="f59c6daa2a865830" providerId="LiveId" clId="{65241431-DCA1-4E2F-A2FD-37ACF2EBF50D}" dt="2020-08-26T06:02:50.565" v="1563"/>
        <pc:sldMkLst>
          <pc:docMk/>
          <pc:sldMk cId="987655241" sldId="7741"/>
        </pc:sldMkLst>
        <pc:spChg chg="mod">
          <ac:chgData name="Nam Su Man" userId="f59c6daa2a865830" providerId="LiveId" clId="{65241431-DCA1-4E2F-A2FD-37ACF2EBF50D}" dt="2020-08-26T06:02:50.565" v="1563"/>
          <ac:spMkLst>
            <pc:docMk/>
            <pc:sldMk cId="987655241" sldId="7741"/>
            <ac:spMk id="2" creationId="{159E573B-AC6E-492C-9092-80CEF0D9A414}"/>
          </ac:spMkLst>
        </pc:spChg>
        <pc:spChg chg="mod">
          <ac:chgData name="Nam Su Man" userId="f59c6daa2a865830" providerId="LiveId" clId="{65241431-DCA1-4E2F-A2FD-37ACF2EBF50D}" dt="2020-08-26T05:59:41.615" v="1530"/>
          <ac:spMkLst>
            <pc:docMk/>
            <pc:sldMk cId="987655241" sldId="7741"/>
            <ac:spMk id="3" creationId="{9EA8673A-BED2-414E-A868-A2F6EC93BD9B}"/>
          </ac:spMkLst>
        </pc:spChg>
      </pc:sldChg>
      <pc:sldChg chg="modSp new mod">
        <pc:chgData name="Nam Su Man" userId="f59c6daa2a865830" providerId="LiveId" clId="{65241431-DCA1-4E2F-A2FD-37ACF2EBF50D}" dt="2020-08-26T06:08:06.796" v="1772"/>
        <pc:sldMkLst>
          <pc:docMk/>
          <pc:sldMk cId="974313488" sldId="7742"/>
        </pc:sldMkLst>
        <pc:spChg chg="mod">
          <ac:chgData name="Nam Su Man" userId="f59c6daa2a865830" providerId="LiveId" clId="{65241431-DCA1-4E2F-A2FD-37ACF2EBF50D}" dt="2020-08-26T06:05:18.039" v="1639" actId="27636"/>
          <ac:spMkLst>
            <pc:docMk/>
            <pc:sldMk cId="974313488" sldId="7742"/>
            <ac:spMk id="2" creationId="{0618B917-DE02-4116-A0DC-BAC1391434EA}"/>
          </ac:spMkLst>
        </pc:spChg>
        <pc:spChg chg="mod">
          <ac:chgData name="Nam Su Man" userId="f59c6daa2a865830" providerId="LiveId" clId="{65241431-DCA1-4E2F-A2FD-37ACF2EBF50D}" dt="2020-08-26T06:08:06.796" v="1772"/>
          <ac:spMkLst>
            <pc:docMk/>
            <pc:sldMk cId="974313488" sldId="7742"/>
            <ac:spMk id="3" creationId="{D13FDE50-620D-4848-BC4D-18E088A5B97F}"/>
          </ac:spMkLst>
        </pc:spChg>
      </pc:sldChg>
      <pc:sldChg chg="modSp new mod">
        <pc:chgData name="Nam Su Man" userId="f59c6daa2a865830" providerId="LiveId" clId="{65241431-DCA1-4E2F-A2FD-37ACF2EBF50D}" dt="2020-08-26T06:08:01.494" v="1750" actId="20577"/>
        <pc:sldMkLst>
          <pc:docMk/>
          <pc:sldMk cId="4257969993" sldId="7743"/>
        </pc:sldMkLst>
        <pc:spChg chg="mod">
          <ac:chgData name="Nam Su Man" userId="f59c6daa2a865830" providerId="LiveId" clId="{65241431-DCA1-4E2F-A2FD-37ACF2EBF50D}" dt="2020-08-26T06:07:15.024" v="1723" actId="27636"/>
          <ac:spMkLst>
            <pc:docMk/>
            <pc:sldMk cId="4257969993" sldId="7743"/>
            <ac:spMk id="2" creationId="{259193E4-488E-4D96-B822-363DB40B91BF}"/>
          </ac:spMkLst>
        </pc:spChg>
        <pc:spChg chg="mod">
          <ac:chgData name="Nam Su Man" userId="f59c6daa2a865830" providerId="LiveId" clId="{65241431-DCA1-4E2F-A2FD-37ACF2EBF50D}" dt="2020-08-26T06:08:01.494" v="1750" actId="20577"/>
          <ac:spMkLst>
            <pc:docMk/>
            <pc:sldMk cId="4257969993" sldId="7743"/>
            <ac:spMk id="3" creationId="{3C216BFA-3FEC-4B81-BBAF-1AECCE39E364}"/>
          </ac:spMkLst>
        </pc:spChg>
      </pc:sldChg>
      <pc:sldChg chg="modSp new mod">
        <pc:chgData name="Nam Su Man" userId="f59c6daa2a865830" providerId="LiveId" clId="{65241431-DCA1-4E2F-A2FD-37ACF2EBF50D}" dt="2020-08-26T06:08:32.444" v="1857"/>
        <pc:sldMkLst>
          <pc:docMk/>
          <pc:sldMk cId="2402563625" sldId="7744"/>
        </pc:sldMkLst>
        <pc:spChg chg="mod">
          <ac:chgData name="Nam Su Man" userId="f59c6daa2a865830" providerId="LiveId" clId="{65241431-DCA1-4E2F-A2FD-37ACF2EBF50D}" dt="2020-08-26T06:08:32.444" v="1857"/>
          <ac:spMkLst>
            <pc:docMk/>
            <pc:sldMk cId="2402563625" sldId="7744"/>
            <ac:spMk id="2" creationId="{64B35D3C-8CA6-4FC1-8C8D-0494757AF3DE}"/>
          </ac:spMkLst>
        </pc:spChg>
        <pc:spChg chg="mod">
          <ac:chgData name="Nam Su Man" userId="f59c6daa2a865830" providerId="LiveId" clId="{65241431-DCA1-4E2F-A2FD-37ACF2EBF50D}" dt="2020-08-26T06:08:21.878" v="1809"/>
          <ac:spMkLst>
            <pc:docMk/>
            <pc:sldMk cId="2402563625" sldId="7744"/>
            <ac:spMk id="3" creationId="{3AD1F25D-1BFA-42EE-AF49-A58A993D942E}"/>
          </ac:spMkLst>
        </pc:spChg>
      </pc:sldChg>
      <pc:sldChg chg="addSp delSp modSp new mod">
        <pc:chgData name="Nam Su Man" userId="f59c6daa2a865830" providerId="LiveId" clId="{65241431-DCA1-4E2F-A2FD-37ACF2EBF50D}" dt="2020-08-26T06:10:00.800" v="1864" actId="20577"/>
        <pc:sldMkLst>
          <pc:docMk/>
          <pc:sldMk cId="3381706262" sldId="7745"/>
        </pc:sldMkLst>
        <pc:spChg chg="del">
          <ac:chgData name="Nam Su Man" userId="f59c6daa2a865830" providerId="LiveId" clId="{65241431-DCA1-4E2F-A2FD-37ACF2EBF50D}" dt="2020-08-26T06:09:17.604" v="1860" actId="22"/>
          <ac:spMkLst>
            <pc:docMk/>
            <pc:sldMk cId="3381706262" sldId="7745"/>
            <ac:spMk id="2" creationId="{1E84538B-FBC1-4332-9AFC-F8449FF0CA4C}"/>
          </ac:spMkLst>
        </pc:spChg>
        <pc:spChg chg="mod">
          <ac:chgData name="Nam Su Man" userId="f59c6daa2a865830" providerId="LiveId" clId="{65241431-DCA1-4E2F-A2FD-37ACF2EBF50D}" dt="2020-08-26T06:09:14.334" v="1859"/>
          <ac:spMkLst>
            <pc:docMk/>
            <pc:sldMk cId="3381706262" sldId="7745"/>
            <ac:spMk id="3" creationId="{71B108D3-4907-4260-91D0-4E9FD40A1A38}"/>
          </ac:spMkLst>
        </pc:spChg>
        <pc:spChg chg="add mod">
          <ac:chgData name="Nam Su Man" userId="f59c6daa2a865830" providerId="LiveId" clId="{65241431-DCA1-4E2F-A2FD-37ACF2EBF50D}" dt="2020-08-26T06:10:00.800" v="1864" actId="20577"/>
          <ac:spMkLst>
            <pc:docMk/>
            <pc:sldMk cId="3381706262" sldId="7745"/>
            <ac:spMk id="7" creationId="{8C4FDCD8-84C7-4C0A-B198-5A2C989AC56F}"/>
          </ac:spMkLst>
        </pc:spChg>
        <pc:picChg chg="add mod ord">
          <ac:chgData name="Nam Su Man" userId="f59c6daa2a865830" providerId="LiveId" clId="{65241431-DCA1-4E2F-A2FD-37ACF2EBF50D}" dt="2020-08-26T06:09:17.604" v="1860" actId="22"/>
          <ac:picMkLst>
            <pc:docMk/>
            <pc:sldMk cId="3381706262" sldId="7745"/>
            <ac:picMk id="5" creationId="{07E0B358-A72E-45A0-AA4E-0775899D0D06}"/>
          </ac:picMkLst>
        </pc:picChg>
      </pc:sldChg>
      <pc:sldChg chg="addSp delSp modSp new mod">
        <pc:chgData name="Nam Su Man" userId="f59c6daa2a865830" providerId="LiveId" clId="{65241431-DCA1-4E2F-A2FD-37ACF2EBF50D}" dt="2020-08-26T06:10:13.403" v="1868" actId="22"/>
        <pc:sldMkLst>
          <pc:docMk/>
          <pc:sldMk cId="408558767" sldId="7746"/>
        </pc:sldMkLst>
        <pc:spChg chg="del">
          <ac:chgData name="Nam Su Man" userId="f59c6daa2a865830" providerId="LiveId" clId="{65241431-DCA1-4E2F-A2FD-37ACF2EBF50D}" dt="2020-08-26T06:10:03.856" v="1866" actId="22"/>
          <ac:spMkLst>
            <pc:docMk/>
            <pc:sldMk cId="408558767" sldId="7746"/>
            <ac:spMk id="2" creationId="{A491ADB5-0C1A-4018-8797-2D108CF0E210}"/>
          </ac:spMkLst>
        </pc:spChg>
        <pc:spChg chg="mod">
          <ac:chgData name="Nam Su Man" userId="f59c6daa2a865830" providerId="LiveId" clId="{65241431-DCA1-4E2F-A2FD-37ACF2EBF50D}" dt="2020-08-26T06:10:09.621" v="1867"/>
          <ac:spMkLst>
            <pc:docMk/>
            <pc:sldMk cId="408558767" sldId="7746"/>
            <ac:spMk id="3" creationId="{860F812F-C8A3-4079-9BE1-5832DB83FFB3}"/>
          </ac:spMkLst>
        </pc:spChg>
        <pc:spChg chg="add">
          <ac:chgData name="Nam Su Man" userId="f59c6daa2a865830" providerId="LiveId" clId="{65241431-DCA1-4E2F-A2FD-37ACF2EBF50D}" dt="2020-08-26T06:10:13.403" v="1868" actId="22"/>
          <ac:spMkLst>
            <pc:docMk/>
            <pc:sldMk cId="408558767" sldId="7746"/>
            <ac:spMk id="7" creationId="{A2D6D207-1A3F-4357-9D8F-7C30E8F6B44A}"/>
          </ac:spMkLst>
        </pc:spChg>
        <pc:picChg chg="add mod ord">
          <ac:chgData name="Nam Su Man" userId="f59c6daa2a865830" providerId="LiveId" clId="{65241431-DCA1-4E2F-A2FD-37ACF2EBF50D}" dt="2020-08-26T06:10:03.856" v="1866" actId="22"/>
          <ac:picMkLst>
            <pc:docMk/>
            <pc:sldMk cId="408558767" sldId="7746"/>
            <ac:picMk id="5" creationId="{896237EF-8D36-4685-8FF5-A225D0DC521D}"/>
          </ac:picMkLst>
        </pc:picChg>
      </pc:sldChg>
      <pc:sldChg chg="modSp new mod">
        <pc:chgData name="Nam Su Man" userId="f59c6daa2a865830" providerId="LiveId" clId="{65241431-DCA1-4E2F-A2FD-37ACF2EBF50D}" dt="2020-08-26T06:16:59.492" v="2198"/>
        <pc:sldMkLst>
          <pc:docMk/>
          <pc:sldMk cId="2866416237" sldId="7747"/>
        </pc:sldMkLst>
        <pc:spChg chg="mod">
          <ac:chgData name="Nam Su Man" userId="f59c6daa2a865830" providerId="LiveId" clId="{65241431-DCA1-4E2F-A2FD-37ACF2EBF50D}" dt="2020-08-26T06:15:18.837" v="2129" actId="27636"/>
          <ac:spMkLst>
            <pc:docMk/>
            <pc:sldMk cId="2866416237" sldId="7747"/>
            <ac:spMk id="2" creationId="{8F02B1D8-395C-48AA-94DA-49D3DB1EED7F}"/>
          </ac:spMkLst>
        </pc:spChg>
        <pc:spChg chg="mod">
          <ac:chgData name="Nam Su Man" userId="f59c6daa2a865830" providerId="LiveId" clId="{65241431-DCA1-4E2F-A2FD-37ACF2EBF50D}" dt="2020-08-26T06:16:59.492" v="2198"/>
          <ac:spMkLst>
            <pc:docMk/>
            <pc:sldMk cId="2866416237" sldId="7747"/>
            <ac:spMk id="3" creationId="{B6B21063-FB75-4D72-B172-98EAC89F1971}"/>
          </ac:spMkLst>
        </pc:spChg>
      </pc:sldChg>
      <pc:sldChg chg="modSp new mod">
        <pc:chgData name="Nam Su Man" userId="f59c6daa2a865830" providerId="LiveId" clId="{65241431-DCA1-4E2F-A2FD-37ACF2EBF50D}" dt="2020-08-26T06:12:32.158" v="1976" actId="20577"/>
        <pc:sldMkLst>
          <pc:docMk/>
          <pc:sldMk cId="3799933539" sldId="7748"/>
        </pc:sldMkLst>
        <pc:spChg chg="mod">
          <ac:chgData name="Nam Su Man" userId="f59c6daa2a865830" providerId="LiveId" clId="{65241431-DCA1-4E2F-A2FD-37ACF2EBF50D}" dt="2020-08-26T06:12:32.158" v="1976" actId="20577"/>
          <ac:spMkLst>
            <pc:docMk/>
            <pc:sldMk cId="3799933539" sldId="7748"/>
            <ac:spMk id="2" creationId="{8483B574-2EC4-4AB3-BAEB-F85A773D5B6C}"/>
          </ac:spMkLst>
        </pc:spChg>
        <pc:spChg chg="mod">
          <ac:chgData name="Nam Su Man" userId="f59c6daa2a865830" providerId="LiveId" clId="{65241431-DCA1-4E2F-A2FD-37ACF2EBF50D}" dt="2020-08-26T06:11:07.406" v="1872"/>
          <ac:spMkLst>
            <pc:docMk/>
            <pc:sldMk cId="3799933539" sldId="7748"/>
            <ac:spMk id="3" creationId="{496F7B2F-3F4B-4C3B-B2BB-7629F40C9D3C}"/>
          </ac:spMkLst>
        </pc:spChg>
      </pc:sldChg>
      <pc:sldChg chg="modSp new mod">
        <pc:chgData name="Nam Su Man" userId="f59c6daa2a865830" providerId="LiveId" clId="{65241431-DCA1-4E2F-A2FD-37ACF2EBF50D}" dt="2020-08-26T06:17:04.598" v="2213" actId="20577"/>
        <pc:sldMkLst>
          <pc:docMk/>
          <pc:sldMk cId="617417643" sldId="7749"/>
        </pc:sldMkLst>
        <pc:spChg chg="mod">
          <ac:chgData name="Nam Su Man" userId="f59c6daa2a865830" providerId="LiveId" clId="{65241431-DCA1-4E2F-A2FD-37ACF2EBF50D}" dt="2020-08-26T06:16:39.967" v="2190" actId="6549"/>
          <ac:spMkLst>
            <pc:docMk/>
            <pc:sldMk cId="617417643" sldId="7749"/>
            <ac:spMk id="2" creationId="{9FB8D3BB-806C-4CB6-AF11-877A5E432951}"/>
          </ac:spMkLst>
        </pc:spChg>
        <pc:spChg chg="mod">
          <ac:chgData name="Nam Su Man" userId="f59c6daa2a865830" providerId="LiveId" clId="{65241431-DCA1-4E2F-A2FD-37ACF2EBF50D}" dt="2020-08-26T06:17:04.598" v="2213" actId="20577"/>
          <ac:spMkLst>
            <pc:docMk/>
            <pc:sldMk cId="617417643" sldId="7749"/>
            <ac:spMk id="3" creationId="{C195E2FF-4572-4939-8B08-77F31A37C922}"/>
          </ac:spMkLst>
        </pc:spChg>
      </pc:sldChg>
      <pc:sldChg chg="modSp new mod">
        <pc:chgData name="Nam Su Man" userId="f59c6daa2a865830" providerId="LiveId" clId="{65241431-DCA1-4E2F-A2FD-37ACF2EBF50D}" dt="2020-08-26T06:21:23.217" v="2394" actId="27636"/>
        <pc:sldMkLst>
          <pc:docMk/>
          <pc:sldMk cId="3793425394" sldId="7750"/>
        </pc:sldMkLst>
        <pc:spChg chg="mod">
          <ac:chgData name="Nam Su Man" userId="f59c6daa2a865830" providerId="LiveId" clId="{65241431-DCA1-4E2F-A2FD-37ACF2EBF50D}" dt="2020-08-26T06:21:23.217" v="2394" actId="27636"/>
          <ac:spMkLst>
            <pc:docMk/>
            <pc:sldMk cId="3793425394" sldId="7750"/>
            <ac:spMk id="2" creationId="{C2B0E1A1-FA88-4FE8-AB49-77868A1B4422}"/>
          </ac:spMkLst>
        </pc:spChg>
        <pc:spChg chg="mod">
          <ac:chgData name="Nam Su Man" userId="f59c6daa2a865830" providerId="LiveId" clId="{65241431-DCA1-4E2F-A2FD-37ACF2EBF50D}" dt="2020-08-26T06:17:26.258" v="2295"/>
          <ac:spMkLst>
            <pc:docMk/>
            <pc:sldMk cId="3793425394" sldId="7750"/>
            <ac:spMk id="3" creationId="{0D3C3ACB-2ACD-4ECB-A15E-9C742D1B47E6}"/>
          </ac:spMkLst>
        </pc:spChg>
      </pc:sldChg>
      <pc:sldChg chg="modSp new mod">
        <pc:chgData name="Nam Su Man" userId="f59c6daa2a865830" providerId="LiveId" clId="{65241431-DCA1-4E2F-A2FD-37ACF2EBF50D}" dt="2020-08-26T06:22:40.456" v="2426" actId="27636"/>
        <pc:sldMkLst>
          <pc:docMk/>
          <pc:sldMk cId="603538801" sldId="7751"/>
        </pc:sldMkLst>
        <pc:spChg chg="mod">
          <ac:chgData name="Nam Su Man" userId="f59c6daa2a865830" providerId="LiveId" clId="{65241431-DCA1-4E2F-A2FD-37ACF2EBF50D}" dt="2020-08-26T06:22:40.456" v="2426" actId="27636"/>
          <ac:spMkLst>
            <pc:docMk/>
            <pc:sldMk cId="603538801" sldId="7751"/>
            <ac:spMk id="2" creationId="{1825FF8D-D0A9-4294-86FA-01C7C84F7C4B}"/>
          </ac:spMkLst>
        </pc:spChg>
        <pc:spChg chg="mod">
          <ac:chgData name="Nam Su Man" userId="f59c6daa2a865830" providerId="LiveId" clId="{65241431-DCA1-4E2F-A2FD-37ACF2EBF50D}" dt="2020-08-26T06:17:35.796" v="2334"/>
          <ac:spMkLst>
            <pc:docMk/>
            <pc:sldMk cId="603538801" sldId="7751"/>
            <ac:spMk id="3" creationId="{E479DB95-6897-4758-B363-8BCDF6084934}"/>
          </ac:spMkLst>
        </pc:spChg>
      </pc:sldChg>
      <pc:sldChg chg="modSp new mod">
        <pc:chgData name="Nam Su Man" userId="f59c6daa2a865830" providerId="LiveId" clId="{65241431-DCA1-4E2F-A2FD-37ACF2EBF50D}" dt="2020-08-26T06:35:21.699" v="2572" actId="14"/>
        <pc:sldMkLst>
          <pc:docMk/>
          <pc:sldMk cId="57262166" sldId="7752"/>
        </pc:sldMkLst>
        <pc:spChg chg="mod">
          <ac:chgData name="Nam Su Man" userId="f59c6daa2a865830" providerId="LiveId" clId="{65241431-DCA1-4E2F-A2FD-37ACF2EBF50D}" dt="2020-08-26T06:35:21.699" v="2572" actId="14"/>
          <ac:spMkLst>
            <pc:docMk/>
            <pc:sldMk cId="57262166" sldId="7752"/>
            <ac:spMk id="2" creationId="{921002BE-2F5B-4D50-8CD8-AB226807000D}"/>
          </ac:spMkLst>
        </pc:spChg>
        <pc:spChg chg="mod">
          <ac:chgData name="Nam Su Man" userId="f59c6daa2a865830" providerId="LiveId" clId="{65241431-DCA1-4E2F-A2FD-37ACF2EBF50D}" dt="2020-08-26T06:35:18.242" v="2570"/>
          <ac:spMkLst>
            <pc:docMk/>
            <pc:sldMk cId="57262166" sldId="7752"/>
            <ac:spMk id="3" creationId="{05AE31E8-83A4-4E08-8BAC-32365F1C0F74}"/>
          </ac:spMkLst>
        </pc:spChg>
      </pc:sldChg>
      <pc:sldChg chg="modSp new mod">
        <pc:chgData name="Nam Su Man" userId="f59c6daa2a865830" providerId="LiveId" clId="{65241431-DCA1-4E2F-A2FD-37ACF2EBF50D}" dt="2020-08-26T06:40:07.114" v="2578" actId="20577"/>
        <pc:sldMkLst>
          <pc:docMk/>
          <pc:sldMk cId="183175015" sldId="7753"/>
        </pc:sldMkLst>
        <pc:spChg chg="mod">
          <ac:chgData name="Nam Su Man" userId="f59c6daa2a865830" providerId="LiveId" clId="{65241431-DCA1-4E2F-A2FD-37ACF2EBF50D}" dt="2020-08-26T06:40:07.114" v="2578" actId="20577"/>
          <ac:spMkLst>
            <pc:docMk/>
            <pc:sldMk cId="183175015" sldId="7753"/>
            <ac:spMk id="2" creationId="{BB7473C8-89E5-425A-8F9C-7DD370E37ADC}"/>
          </ac:spMkLst>
        </pc:spChg>
        <pc:spChg chg="mod">
          <ac:chgData name="Nam Su Man" userId="f59c6daa2a865830" providerId="LiveId" clId="{65241431-DCA1-4E2F-A2FD-37ACF2EBF50D}" dt="2020-08-26T06:35:31.126" v="2576"/>
          <ac:spMkLst>
            <pc:docMk/>
            <pc:sldMk cId="183175015" sldId="7753"/>
            <ac:spMk id="3" creationId="{9FC9FDC6-1454-4A9C-913D-CB592B2570CA}"/>
          </ac:spMkLst>
        </pc:spChg>
      </pc:sldChg>
      <pc:sldMasterChg chg="modSldLayout">
        <pc:chgData name="Nam Su Man" userId="f59c6daa2a865830" providerId="LiveId" clId="{65241431-DCA1-4E2F-A2FD-37ACF2EBF50D}" dt="2020-08-26T05:22:29.086" v="1129" actId="2710"/>
        <pc:sldMasterMkLst>
          <pc:docMk/>
          <pc:sldMasterMk cId="2526542544" sldId="2147483671"/>
        </pc:sldMasterMkLst>
        <pc:sldLayoutChg chg="modSp">
          <pc:chgData name="Nam Su Man" userId="f59c6daa2a865830" providerId="LiveId" clId="{65241431-DCA1-4E2F-A2FD-37ACF2EBF50D}" dt="2020-08-26T05:22:29.086" v="1129" actId="2710"/>
          <pc:sldLayoutMkLst>
            <pc:docMk/>
            <pc:sldMasterMk cId="2526542544" sldId="2147483671"/>
            <pc:sldLayoutMk cId="1736966779" sldId="2147483673"/>
          </pc:sldLayoutMkLst>
          <pc:spChg chg="mod">
            <ac:chgData name="Nam Su Man" userId="f59c6daa2a865830" providerId="LiveId" clId="{65241431-DCA1-4E2F-A2FD-37ACF2EBF50D}" dt="2020-08-26T05:22:29.086" v="1129" actId="2710"/>
            <ac:spMkLst>
              <pc:docMk/>
              <pc:sldMasterMk cId="2526542544" sldId="2147483671"/>
              <pc:sldLayoutMk cId="1736966779" sldId="2147483673"/>
              <ac:spMk id="3" creationId="{00000000-0000-0000-0000-000000000000}"/>
            </ac:spMkLst>
          </pc:spChg>
        </pc:sldLayoutChg>
      </pc:sldMasterChg>
    </pc:docChg>
  </pc:docChgLst>
  <pc:docChgLst>
    <pc:chgData name="Nam Su Man" userId="f59c6daa2a865830" providerId="LiveId" clId="{C7BD97D7-28FA-47E4-98A3-C96318AE2415}"/>
    <pc:docChg chg="modSld">
      <pc:chgData name="Nam Su Man" userId="f59c6daa2a865830" providerId="LiveId" clId="{C7BD97D7-28FA-47E4-98A3-C96318AE2415}" dt="2022-05-18T04:26:12.607" v="4" actId="113"/>
      <pc:docMkLst>
        <pc:docMk/>
      </pc:docMkLst>
      <pc:sldChg chg="modSp mod">
        <pc:chgData name="Nam Su Man" userId="f59c6daa2a865830" providerId="LiveId" clId="{C7BD97D7-28FA-47E4-98A3-C96318AE2415}" dt="2022-05-18T04:25:41.975" v="0" actId="20577"/>
        <pc:sldMkLst>
          <pc:docMk/>
          <pc:sldMk cId="2731130487" sldId="7730"/>
        </pc:sldMkLst>
        <pc:spChg chg="mod">
          <ac:chgData name="Nam Su Man" userId="f59c6daa2a865830" providerId="LiveId" clId="{C7BD97D7-28FA-47E4-98A3-C96318AE2415}" dt="2022-05-18T04:25:41.975" v="0" actId="20577"/>
          <ac:spMkLst>
            <pc:docMk/>
            <pc:sldMk cId="2731130487" sldId="7730"/>
            <ac:spMk id="3" creationId="{CA87E62E-9A74-422E-B0F7-893975780959}"/>
          </ac:spMkLst>
        </pc:spChg>
      </pc:sldChg>
      <pc:sldChg chg="modSp mod">
        <pc:chgData name="Nam Su Man" userId="f59c6daa2a865830" providerId="LiveId" clId="{C7BD97D7-28FA-47E4-98A3-C96318AE2415}" dt="2022-05-18T04:26:01.526" v="3" actId="113"/>
        <pc:sldMkLst>
          <pc:docMk/>
          <pc:sldMk cId="1551944010" sldId="7932"/>
        </pc:sldMkLst>
        <pc:spChg chg="mod">
          <ac:chgData name="Nam Su Man" userId="f59c6daa2a865830" providerId="LiveId" clId="{C7BD97D7-28FA-47E4-98A3-C96318AE2415}" dt="2022-05-18T04:26:01.526" v="3" actId="113"/>
          <ac:spMkLst>
            <pc:docMk/>
            <pc:sldMk cId="1551944010" sldId="7932"/>
            <ac:spMk id="2" creationId="{287234F2-109C-4596-94AF-A338FBDA1B9A}"/>
          </ac:spMkLst>
        </pc:spChg>
      </pc:sldChg>
      <pc:sldChg chg="modSp mod">
        <pc:chgData name="Nam Su Man" userId="f59c6daa2a865830" providerId="LiveId" clId="{C7BD97D7-28FA-47E4-98A3-C96318AE2415}" dt="2022-05-18T04:26:12.607" v="4" actId="113"/>
        <pc:sldMkLst>
          <pc:docMk/>
          <pc:sldMk cId="1231068623" sldId="7933"/>
        </pc:sldMkLst>
        <pc:spChg chg="mod">
          <ac:chgData name="Nam Su Man" userId="f59c6daa2a865830" providerId="LiveId" clId="{C7BD97D7-28FA-47E4-98A3-C96318AE2415}" dt="2022-05-18T04:26:12.607" v="4" actId="113"/>
          <ac:spMkLst>
            <pc:docMk/>
            <pc:sldMk cId="1231068623" sldId="7933"/>
            <ac:spMk id="2" creationId="{85FBC6F0-9B80-4320-A814-CBB7ACD0315C}"/>
          </ac:spMkLst>
        </pc:spChg>
      </pc:sldChg>
    </pc:docChg>
  </pc:docChgLst>
  <pc:docChgLst>
    <pc:chgData name="Nam Su Man" userId="f59c6daa2a865830" providerId="LiveId" clId="{3248FAC6-1C61-4C17-A53C-C15E1993ECD0}"/>
    <pc:docChg chg="undo custSel addSld delSld modSld sldOrd delMainMaster delSection modSection">
      <pc:chgData name="Nam Su Man" userId="f59c6daa2a865830" providerId="LiveId" clId="{3248FAC6-1C61-4C17-A53C-C15E1993ECD0}" dt="2021-03-27T23:15:26.140" v="1627" actId="20577"/>
      <pc:docMkLst>
        <pc:docMk/>
      </pc:docMkLst>
      <pc:sldChg chg="modSp mod">
        <pc:chgData name="Nam Su Man" userId="f59c6daa2a865830" providerId="LiveId" clId="{3248FAC6-1C61-4C17-A53C-C15E1993ECD0}" dt="2021-03-27T22:25:59.981" v="826" actId="20577"/>
        <pc:sldMkLst>
          <pc:docMk/>
          <pc:sldMk cId="0" sldId="256"/>
        </pc:sldMkLst>
        <pc:spChg chg="mod">
          <ac:chgData name="Nam Su Man" userId="f59c6daa2a865830" providerId="LiveId" clId="{3248FAC6-1C61-4C17-A53C-C15E1993ECD0}" dt="2021-03-27T22:25:51.180" v="821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3248FAC6-1C61-4C17-A53C-C15E1993ECD0}" dt="2021-03-27T22:25:59.981" v="826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731130487" sldId="7730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206765086" sldId="7829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250576528" sldId="7831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811732099" sldId="7832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875604230" sldId="7833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715114294" sldId="7834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1233456578" sldId="7835"/>
        </pc:sldMkLst>
      </pc:sldChg>
      <pc:sldChg chg="del">
        <pc:chgData name="Nam Su Man" userId="f59c6daa2a865830" providerId="LiveId" clId="{3248FAC6-1C61-4C17-A53C-C15E1993ECD0}" dt="2021-03-14T00:04:06.048" v="275" actId="47"/>
        <pc:sldMkLst>
          <pc:docMk/>
          <pc:sldMk cId="2064480058" sldId="7836"/>
        </pc:sldMkLst>
      </pc:sldChg>
      <pc:sldChg chg="del">
        <pc:chgData name="Nam Su Man" userId="f59c6daa2a865830" providerId="LiveId" clId="{3248FAC6-1C61-4C17-A53C-C15E1993ECD0}" dt="2021-03-14T00:04:06.406" v="276" actId="47"/>
        <pc:sldMkLst>
          <pc:docMk/>
          <pc:sldMk cId="2307183362" sldId="7837"/>
        </pc:sldMkLst>
      </pc:sldChg>
      <pc:sldChg chg="del">
        <pc:chgData name="Nam Su Man" userId="f59c6daa2a865830" providerId="LiveId" clId="{3248FAC6-1C61-4C17-A53C-C15E1993ECD0}" dt="2021-03-14T00:04:07.016" v="277" actId="47"/>
        <pc:sldMkLst>
          <pc:docMk/>
          <pc:sldMk cId="2637239223" sldId="7839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516075802" sldId="7840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224717106" sldId="7841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594230295" sldId="7842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58345122" sldId="7843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838763398" sldId="7844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566539931" sldId="7845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390760384" sldId="7846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428531945" sldId="7847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210220837" sldId="7848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525960847" sldId="7850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077784070" sldId="7851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176056049" sldId="7852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826886313" sldId="7853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299579141" sldId="7854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95537537" sldId="7855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1728222540" sldId="7856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158698804" sldId="7858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340453312" sldId="7859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8808682" sldId="7860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71105395" sldId="7861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046349431" sldId="7862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727577891" sldId="7863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641608318" sldId="7864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574953718" sldId="7865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4257121111" sldId="7866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598634504" sldId="7867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171859056" sldId="7868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034480123" sldId="7869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010940726" sldId="7871"/>
        </pc:sldMkLst>
      </pc:sldChg>
      <pc:sldChg chg="del">
        <pc:chgData name="Nam Su Man" userId="f59c6daa2a865830" providerId="LiveId" clId="{3248FAC6-1C61-4C17-A53C-C15E1993ECD0}" dt="2021-03-14T00:04:07.717" v="278" actId="47"/>
        <pc:sldMkLst>
          <pc:docMk/>
          <pc:sldMk cId="3626358091" sldId="7872"/>
        </pc:sldMkLst>
      </pc:sldChg>
      <pc:sldChg chg="del">
        <pc:chgData name="Nam Su Man" userId="f59c6daa2a865830" providerId="LiveId" clId="{3248FAC6-1C61-4C17-A53C-C15E1993ECD0}" dt="2021-03-14T00:04:13.198" v="279" actId="47"/>
        <pc:sldMkLst>
          <pc:docMk/>
          <pc:sldMk cId="2744913347" sldId="7873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2968968280" sldId="7874"/>
        </pc:sldMkLst>
      </pc:sldChg>
      <pc:sldChg chg="del">
        <pc:chgData name="Nam Su Man" userId="f59c6daa2a865830" providerId="LiveId" clId="{3248FAC6-1C61-4C17-A53C-C15E1993ECD0}" dt="2021-03-14T00:08:06.435" v="797" actId="47"/>
        <pc:sldMkLst>
          <pc:docMk/>
          <pc:sldMk cId="3464687345" sldId="7875"/>
        </pc:sldMkLst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2115641" sldId="7876"/>
        </pc:sldMkLst>
      </pc:sldChg>
      <pc:sldChg chg="modSp new del mod ord">
        <pc:chgData name="Nam Su Man" userId="f59c6daa2a865830" providerId="LiveId" clId="{3248FAC6-1C61-4C17-A53C-C15E1993ECD0}" dt="2021-03-27T22:38:10.548" v="1114" actId="2696"/>
        <pc:sldMkLst>
          <pc:docMk/>
          <pc:sldMk cId="831418999" sldId="7876"/>
        </pc:sldMkLst>
        <pc:spChg chg="mod">
          <ac:chgData name="Nam Su Man" userId="f59c6daa2a865830" providerId="LiveId" clId="{3248FAC6-1C61-4C17-A53C-C15E1993ECD0}" dt="2021-03-14T00:04:00.730" v="274" actId="20577"/>
          <ac:spMkLst>
            <pc:docMk/>
            <pc:sldMk cId="831418999" sldId="7876"/>
            <ac:spMk id="2" creationId="{431CE2B0-317F-4027-8345-FA26FB24933A}"/>
          </ac:spMkLst>
        </pc:spChg>
        <pc:spChg chg="mod">
          <ac:chgData name="Nam Su Man" userId="f59c6daa2a865830" providerId="LiveId" clId="{3248FAC6-1C61-4C17-A53C-C15E1993ECD0}" dt="2021-03-13T23:58:57.376" v="5" actId="20577"/>
          <ac:spMkLst>
            <pc:docMk/>
            <pc:sldMk cId="831418999" sldId="7876"/>
            <ac:spMk id="3" creationId="{43A89D53-EB66-427D-8349-951598487320}"/>
          </ac:spMkLst>
        </pc:spChg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4072814255" sldId="7876"/>
        </pc:sldMkLst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843908772" sldId="7877"/>
        </pc:sldMkLst>
      </pc:sldChg>
      <pc:sldChg chg="modSp new del mod ord">
        <pc:chgData name="Nam Su Man" userId="f59c6daa2a865830" providerId="LiveId" clId="{3248FAC6-1C61-4C17-A53C-C15E1993ECD0}" dt="2021-03-27T22:38:10.548" v="1114" actId="2696"/>
        <pc:sldMkLst>
          <pc:docMk/>
          <pc:sldMk cId="1153102186" sldId="7877"/>
        </pc:sldMkLst>
        <pc:spChg chg="mod">
          <ac:chgData name="Nam Su Man" userId="f59c6daa2a865830" providerId="LiveId" clId="{3248FAC6-1C61-4C17-A53C-C15E1993ECD0}" dt="2021-03-14T00:07:16.340" v="796"/>
          <ac:spMkLst>
            <pc:docMk/>
            <pc:sldMk cId="1153102186" sldId="7877"/>
            <ac:spMk id="2" creationId="{E6339AD4-142D-4E29-A854-266782E09C62}"/>
          </ac:spMkLst>
        </pc:spChg>
        <pc:spChg chg="mod">
          <ac:chgData name="Nam Su Man" userId="f59c6daa2a865830" providerId="LiveId" clId="{3248FAC6-1C61-4C17-A53C-C15E1993ECD0}" dt="2021-03-14T00:04:57.560" v="293" actId="20577"/>
          <ac:spMkLst>
            <pc:docMk/>
            <pc:sldMk cId="1153102186" sldId="7877"/>
            <ac:spMk id="3" creationId="{8E7CF67C-2AFD-49B9-982D-6B760AC86682}"/>
          </ac:spMkLst>
        </pc:spChg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2654147544" sldId="7877"/>
        </pc:sldMkLst>
      </pc:sldChg>
      <pc:sldChg chg="modSp mod">
        <pc:chgData name="Nam Su Man" userId="f59c6daa2a865830" providerId="LiveId" clId="{3248FAC6-1C61-4C17-A53C-C15E1993ECD0}" dt="2021-03-27T22:39:57.882" v="1125" actId="20577"/>
        <pc:sldMkLst>
          <pc:docMk/>
          <pc:sldMk cId="3809629015" sldId="7883"/>
        </pc:sldMkLst>
        <pc:spChg chg="mod">
          <ac:chgData name="Nam Su Man" userId="f59c6daa2a865830" providerId="LiveId" clId="{3248FAC6-1C61-4C17-A53C-C15E1993ECD0}" dt="2021-03-27T22:39:57.882" v="1125" actId="20577"/>
          <ac:spMkLst>
            <pc:docMk/>
            <pc:sldMk cId="3809629015" sldId="7883"/>
            <ac:spMk id="3" creationId="{BED477CC-61C4-4C5F-B6F6-DEBC920DD5CC}"/>
          </ac:spMkLst>
        </pc:spChg>
      </pc:sldChg>
      <pc:sldChg chg="modSp mod">
        <pc:chgData name="Nam Su Man" userId="f59c6daa2a865830" providerId="LiveId" clId="{3248FAC6-1C61-4C17-A53C-C15E1993ECD0}" dt="2021-03-27T22:40:06.362" v="1129" actId="20577"/>
        <pc:sldMkLst>
          <pc:docMk/>
          <pc:sldMk cId="2621561340" sldId="7884"/>
        </pc:sldMkLst>
        <pc:spChg chg="mod">
          <ac:chgData name="Nam Su Man" userId="f59c6daa2a865830" providerId="LiveId" clId="{3248FAC6-1C61-4C17-A53C-C15E1993ECD0}" dt="2021-03-27T22:40:06.362" v="1129" actId="20577"/>
          <ac:spMkLst>
            <pc:docMk/>
            <pc:sldMk cId="2621561340" sldId="7884"/>
            <ac:spMk id="3" creationId="{21FCFF0E-22E8-47CF-A745-779F5BACD18D}"/>
          </ac:spMkLst>
        </pc:spChg>
      </pc:sldChg>
      <pc:sldChg chg="modSp mod">
        <pc:chgData name="Nam Su Man" userId="f59c6daa2a865830" providerId="LiveId" clId="{3248FAC6-1C61-4C17-A53C-C15E1993ECD0}" dt="2021-03-27T22:45:28.476" v="1311" actId="20577"/>
        <pc:sldMkLst>
          <pc:docMk/>
          <pc:sldMk cId="924951012" sldId="7885"/>
        </pc:sldMkLst>
        <pc:spChg chg="mod">
          <ac:chgData name="Nam Su Man" userId="f59c6daa2a865830" providerId="LiveId" clId="{3248FAC6-1C61-4C17-A53C-C15E1993ECD0}" dt="2021-03-27T22:45:28.476" v="1311" actId="20577"/>
          <ac:spMkLst>
            <pc:docMk/>
            <pc:sldMk cId="924951012" sldId="7885"/>
            <ac:spMk id="3" creationId="{84C1AE41-7367-459E-924B-55B752B708F6}"/>
          </ac:spMkLst>
        </pc:spChg>
      </pc:sldChg>
      <pc:sldChg chg="modSp mod">
        <pc:chgData name="Nam Su Man" userId="f59c6daa2a865830" providerId="LiveId" clId="{3248FAC6-1C61-4C17-A53C-C15E1993ECD0}" dt="2021-03-27T22:45:56.583" v="1341" actId="20577"/>
        <pc:sldMkLst>
          <pc:docMk/>
          <pc:sldMk cId="573566601" sldId="7886"/>
        </pc:sldMkLst>
        <pc:spChg chg="mod">
          <ac:chgData name="Nam Su Man" userId="f59c6daa2a865830" providerId="LiveId" clId="{3248FAC6-1C61-4C17-A53C-C15E1993ECD0}" dt="2021-03-27T22:45:56.583" v="1341" actId="20577"/>
          <ac:spMkLst>
            <pc:docMk/>
            <pc:sldMk cId="573566601" sldId="7886"/>
            <ac:spMk id="3" creationId="{E8FADEAE-8F05-4E5D-83C1-49A52114EDAF}"/>
          </ac:spMkLst>
        </pc:spChg>
      </pc:sldChg>
      <pc:sldChg chg="modSp mod ord">
        <pc:chgData name="Nam Su Man" userId="f59c6daa2a865830" providerId="LiveId" clId="{3248FAC6-1C61-4C17-A53C-C15E1993ECD0}" dt="2021-03-27T22:45:58.651" v="1342" actId="20577"/>
        <pc:sldMkLst>
          <pc:docMk/>
          <pc:sldMk cId="3566255873" sldId="7887"/>
        </pc:sldMkLst>
        <pc:spChg chg="mod">
          <ac:chgData name="Nam Su Man" userId="f59c6daa2a865830" providerId="LiveId" clId="{3248FAC6-1C61-4C17-A53C-C15E1993ECD0}" dt="2021-03-27T22:45:37.670" v="1335" actId="20577"/>
          <ac:spMkLst>
            <pc:docMk/>
            <pc:sldMk cId="3566255873" sldId="7887"/>
            <ac:spMk id="2" creationId="{5F41A31D-7460-40BC-980D-309A52875D6F}"/>
          </ac:spMkLst>
        </pc:spChg>
        <pc:spChg chg="mod">
          <ac:chgData name="Nam Su Man" userId="f59c6daa2a865830" providerId="LiveId" clId="{3248FAC6-1C61-4C17-A53C-C15E1993ECD0}" dt="2021-03-27T22:45:58.651" v="1342" actId="20577"/>
          <ac:spMkLst>
            <pc:docMk/>
            <pc:sldMk cId="3566255873" sldId="7887"/>
            <ac:spMk id="3" creationId="{30D7B58E-144A-43B5-BA75-D2C321DC3E51}"/>
          </ac:spMkLst>
        </pc:spChg>
      </pc:sldChg>
      <pc:sldChg chg="modSp mod">
        <pc:chgData name="Nam Su Man" userId="f59c6daa2a865830" providerId="LiveId" clId="{3248FAC6-1C61-4C17-A53C-C15E1993ECD0}" dt="2021-03-27T23:06:10.398" v="1410" actId="20577"/>
        <pc:sldMkLst>
          <pc:docMk/>
          <pc:sldMk cId="506226350" sldId="7888"/>
        </pc:sldMkLst>
        <pc:spChg chg="mod">
          <ac:chgData name="Nam Su Man" userId="f59c6daa2a865830" providerId="LiveId" clId="{3248FAC6-1C61-4C17-A53C-C15E1993ECD0}" dt="2021-03-27T23:06:10.398" v="1410" actId="20577"/>
          <ac:spMkLst>
            <pc:docMk/>
            <pc:sldMk cId="506226350" sldId="7888"/>
            <ac:spMk id="2" creationId="{E9E22254-F79A-4ECA-B2AB-908C1D2F454E}"/>
          </ac:spMkLst>
        </pc:spChg>
        <pc:spChg chg="mod">
          <ac:chgData name="Nam Su Man" userId="f59c6daa2a865830" providerId="LiveId" clId="{3248FAC6-1C61-4C17-A53C-C15E1993ECD0}" dt="2021-03-27T23:05:52.131" v="1368" actId="20577"/>
          <ac:spMkLst>
            <pc:docMk/>
            <pc:sldMk cId="506226350" sldId="7888"/>
            <ac:spMk id="3" creationId="{53EB1450-6B99-4F4B-8EB8-23FD438ED16D}"/>
          </ac:spMkLst>
        </pc:spChg>
      </pc:sldChg>
      <pc:sldChg chg="modSp mod">
        <pc:chgData name="Nam Su Man" userId="f59c6daa2a865830" providerId="LiveId" clId="{3248FAC6-1C61-4C17-A53C-C15E1993ECD0}" dt="2021-03-27T23:06:18.294" v="1411" actId="20577"/>
        <pc:sldMkLst>
          <pc:docMk/>
          <pc:sldMk cId="1463627485" sldId="7889"/>
        </pc:sldMkLst>
        <pc:spChg chg="mod">
          <ac:chgData name="Nam Su Man" userId="f59c6daa2a865830" providerId="LiveId" clId="{3248FAC6-1C61-4C17-A53C-C15E1993ECD0}" dt="2021-03-27T23:06:18.294" v="1411" actId="20577"/>
          <ac:spMkLst>
            <pc:docMk/>
            <pc:sldMk cId="1463627485" sldId="7889"/>
            <ac:spMk id="2" creationId="{4C67E425-46D3-4BD8-9940-E58D2F781F1F}"/>
          </ac:spMkLst>
        </pc:spChg>
        <pc:spChg chg="mod">
          <ac:chgData name="Nam Su Man" userId="f59c6daa2a865830" providerId="LiveId" clId="{3248FAC6-1C61-4C17-A53C-C15E1993ECD0}" dt="2021-03-27T23:05:57.286" v="1370" actId="20577"/>
          <ac:spMkLst>
            <pc:docMk/>
            <pc:sldMk cId="1463627485" sldId="7889"/>
            <ac:spMk id="3" creationId="{8B96F8F1-12D6-4E85-852D-38A38B023E30}"/>
          </ac:spMkLst>
        </pc:spChg>
      </pc:sldChg>
      <pc:sldChg chg="modSp mod">
        <pc:chgData name="Nam Su Man" userId="f59c6daa2a865830" providerId="LiveId" clId="{3248FAC6-1C61-4C17-A53C-C15E1993ECD0}" dt="2021-03-27T23:06:27.269" v="1414" actId="20577"/>
        <pc:sldMkLst>
          <pc:docMk/>
          <pc:sldMk cId="1486791919" sldId="7890"/>
        </pc:sldMkLst>
        <pc:spChg chg="mod">
          <ac:chgData name="Nam Su Man" userId="f59c6daa2a865830" providerId="LiveId" clId="{3248FAC6-1C61-4C17-A53C-C15E1993ECD0}" dt="2021-03-27T23:06:21.264" v="1412" actId="20577"/>
          <ac:spMkLst>
            <pc:docMk/>
            <pc:sldMk cId="1486791919" sldId="7890"/>
            <ac:spMk id="2" creationId="{08A49962-7BAC-4114-9511-8FC06B0924F1}"/>
          </ac:spMkLst>
        </pc:spChg>
        <pc:spChg chg="mod">
          <ac:chgData name="Nam Su Man" userId="f59c6daa2a865830" providerId="LiveId" clId="{3248FAC6-1C61-4C17-A53C-C15E1993ECD0}" dt="2021-03-27T23:06:27.269" v="1414" actId="20577"/>
          <ac:spMkLst>
            <pc:docMk/>
            <pc:sldMk cId="1486791919" sldId="7890"/>
            <ac:spMk id="3" creationId="{C2978D31-B6F7-48D0-A7A9-CCD65250EC51}"/>
          </ac:spMkLst>
        </pc:spChg>
      </pc:sldChg>
      <pc:sldChg chg="modSp mod">
        <pc:chgData name="Nam Su Man" userId="f59c6daa2a865830" providerId="LiveId" clId="{3248FAC6-1C61-4C17-A53C-C15E1993ECD0}" dt="2021-03-27T23:08:47.429" v="1542"/>
        <pc:sldMkLst>
          <pc:docMk/>
          <pc:sldMk cId="2057104110" sldId="7891"/>
        </pc:sldMkLst>
        <pc:spChg chg="mod">
          <ac:chgData name="Nam Su Man" userId="f59c6daa2a865830" providerId="LiveId" clId="{3248FAC6-1C61-4C17-A53C-C15E1993ECD0}" dt="2021-03-27T23:08:47.429" v="1542"/>
          <ac:spMkLst>
            <pc:docMk/>
            <pc:sldMk cId="2057104110" sldId="7891"/>
            <ac:spMk id="2" creationId="{6C3EF169-D2A6-42E4-8A4E-CF117466C770}"/>
          </ac:spMkLst>
        </pc:spChg>
        <pc:spChg chg="mod">
          <ac:chgData name="Nam Su Man" userId="f59c6daa2a865830" providerId="LiveId" clId="{3248FAC6-1C61-4C17-A53C-C15E1993ECD0}" dt="2021-03-27T23:06:32.772" v="1417" actId="20577"/>
          <ac:spMkLst>
            <pc:docMk/>
            <pc:sldMk cId="2057104110" sldId="7891"/>
            <ac:spMk id="3" creationId="{88DD4179-119E-4696-A4CB-356ECDA79176}"/>
          </ac:spMkLst>
        </pc:spChg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581885785" sldId="7892"/>
        </pc:sldMkLst>
      </pc:sldChg>
      <pc:sldChg chg="addSp modSp new del mod">
        <pc:chgData name="Nam Su Man" userId="f59c6daa2a865830" providerId="LiveId" clId="{3248FAC6-1C61-4C17-A53C-C15E1993ECD0}" dt="2021-03-27T22:38:10.548" v="1114" actId="2696"/>
        <pc:sldMkLst>
          <pc:docMk/>
          <pc:sldMk cId="1282628032" sldId="7892"/>
        </pc:sldMkLst>
        <pc:spChg chg="mod">
          <ac:chgData name="Nam Su Man" userId="f59c6daa2a865830" providerId="LiveId" clId="{3248FAC6-1C61-4C17-A53C-C15E1993ECD0}" dt="2021-03-27T22:29:36.113" v="832" actId="20577"/>
          <ac:spMkLst>
            <pc:docMk/>
            <pc:sldMk cId="1282628032" sldId="7892"/>
            <ac:spMk id="2" creationId="{15153A4A-C2E9-452D-BF6F-B53CEE89405C}"/>
          </ac:spMkLst>
        </pc:spChg>
        <pc:spChg chg="mod">
          <ac:chgData name="Nam Su Man" userId="f59c6daa2a865830" providerId="LiveId" clId="{3248FAC6-1C61-4C17-A53C-C15E1993ECD0}" dt="2021-03-27T22:29:44.125" v="855"/>
          <ac:spMkLst>
            <pc:docMk/>
            <pc:sldMk cId="1282628032" sldId="7892"/>
            <ac:spMk id="3" creationId="{426EA5E7-DEC0-4186-AAB3-4489C08A95F5}"/>
          </ac:spMkLst>
        </pc:spChg>
        <pc:picChg chg="add mod">
          <ac:chgData name="Nam Su Man" userId="f59c6daa2a865830" providerId="LiveId" clId="{3248FAC6-1C61-4C17-A53C-C15E1993ECD0}" dt="2021-03-27T22:29:33.540" v="831" actId="1076"/>
          <ac:picMkLst>
            <pc:docMk/>
            <pc:sldMk cId="1282628032" sldId="7892"/>
            <ac:picMk id="5" creationId="{48DBC9FB-C00C-4B46-9C21-5ED8BC4CBFC7}"/>
          </ac:picMkLst>
        </pc:picChg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3413734588" sldId="7892"/>
        </pc:sldMkLst>
      </pc:sldChg>
      <pc:sldChg chg="modSp add mod">
        <pc:chgData name="Nam Su Man" userId="f59c6daa2a865830" providerId="LiveId" clId="{3248FAC6-1C61-4C17-A53C-C15E1993ECD0}" dt="2021-03-27T22:41:58.379" v="1150" actId="20577"/>
        <pc:sldMkLst>
          <pc:docMk/>
          <pc:sldMk cId="2097779682" sldId="7893"/>
        </pc:sldMkLst>
        <pc:spChg chg="mod">
          <ac:chgData name="Nam Su Man" userId="f59c6daa2a865830" providerId="LiveId" clId="{3248FAC6-1C61-4C17-A53C-C15E1993ECD0}" dt="2021-03-27T22:41:58.379" v="1150" actId="20577"/>
          <ac:spMkLst>
            <pc:docMk/>
            <pc:sldMk cId="2097779682" sldId="7893"/>
            <ac:spMk id="2" creationId="{BBBCC1D7-ECD3-464C-816E-89E2AE41A4D4}"/>
          </ac:spMkLst>
        </pc:spChg>
      </pc:sldChg>
      <pc:sldChg chg="addSp modSp new del mod">
        <pc:chgData name="Nam Su Man" userId="f59c6daa2a865830" providerId="LiveId" clId="{3248FAC6-1C61-4C17-A53C-C15E1993ECD0}" dt="2021-03-27T22:38:10.548" v="1114" actId="2696"/>
        <pc:sldMkLst>
          <pc:docMk/>
          <pc:sldMk cId="3837395136" sldId="7893"/>
        </pc:sldMkLst>
        <pc:spChg chg="mod">
          <ac:chgData name="Nam Su Man" userId="f59c6daa2a865830" providerId="LiveId" clId="{3248FAC6-1C61-4C17-A53C-C15E1993ECD0}" dt="2021-03-27T22:31:12.052" v="907" actId="20577"/>
          <ac:spMkLst>
            <pc:docMk/>
            <pc:sldMk cId="3837395136" sldId="7893"/>
            <ac:spMk id="2" creationId="{BBBCC1D7-ECD3-464C-816E-89E2AE41A4D4}"/>
          </ac:spMkLst>
        </pc:spChg>
        <pc:spChg chg="mod">
          <ac:chgData name="Nam Su Man" userId="f59c6daa2a865830" providerId="LiveId" clId="{3248FAC6-1C61-4C17-A53C-C15E1993ECD0}" dt="2021-03-27T22:36:12.231" v="1018" actId="20577"/>
          <ac:spMkLst>
            <pc:docMk/>
            <pc:sldMk cId="3837395136" sldId="7893"/>
            <ac:spMk id="3" creationId="{FF1FC77D-A3CA-4143-BBB4-0790051C2171}"/>
          </ac:spMkLst>
        </pc:spChg>
        <pc:picChg chg="add mod">
          <ac:chgData name="Nam Su Man" userId="f59c6daa2a865830" providerId="LiveId" clId="{3248FAC6-1C61-4C17-A53C-C15E1993ECD0}" dt="2021-03-27T22:31:19.927" v="909" actId="1076"/>
          <ac:picMkLst>
            <pc:docMk/>
            <pc:sldMk cId="3837395136" sldId="7893"/>
            <ac:picMk id="5" creationId="{0F13FE2B-6283-402B-A0C8-D793BFB598EC}"/>
          </ac:picMkLst>
        </pc:picChg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4000376548" sldId="7893"/>
        </pc:sldMkLst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695188975" sldId="7894"/>
        </pc:sldMkLst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2768039173" sldId="7894"/>
        </pc:sldMkLst>
      </pc:sldChg>
      <pc:sldChg chg="addSp modSp new del mod">
        <pc:chgData name="Nam Su Man" userId="f59c6daa2a865830" providerId="LiveId" clId="{3248FAC6-1C61-4C17-A53C-C15E1993ECD0}" dt="2021-03-27T22:38:10.548" v="1114" actId="2696"/>
        <pc:sldMkLst>
          <pc:docMk/>
          <pc:sldMk cId="3372566581" sldId="7894"/>
        </pc:sldMkLst>
        <pc:spChg chg="mod">
          <ac:chgData name="Nam Su Man" userId="f59c6daa2a865830" providerId="LiveId" clId="{3248FAC6-1C61-4C17-A53C-C15E1993ECD0}" dt="2021-03-27T22:31:59.913" v="938" actId="20577"/>
          <ac:spMkLst>
            <pc:docMk/>
            <pc:sldMk cId="3372566581" sldId="7894"/>
            <ac:spMk id="2" creationId="{6DABAAB8-F714-48AB-96A1-11E3648D0EE3}"/>
          </ac:spMkLst>
        </pc:spChg>
        <pc:spChg chg="mod">
          <ac:chgData name="Nam Su Man" userId="f59c6daa2a865830" providerId="LiveId" clId="{3248FAC6-1C61-4C17-A53C-C15E1993ECD0}" dt="2021-03-27T22:36:16.064" v="1020" actId="20577"/>
          <ac:spMkLst>
            <pc:docMk/>
            <pc:sldMk cId="3372566581" sldId="7894"/>
            <ac:spMk id="3" creationId="{B403BB82-AF8D-42ED-95D9-A2A751DB2C3A}"/>
          </ac:spMkLst>
        </pc:spChg>
        <pc:picChg chg="add mod">
          <ac:chgData name="Nam Su Man" userId="f59c6daa2a865830" providerId="LiveId" clId="{3248FAC6-1C61-4C17-A53C-C15E1993ECD0}" dt="2021-03-27T22:32:13.384" v="941" actId="1076"/>
          <ac:picMkLst>
            <pc:docMk/>
            <pc:sldMk cId="3372566581" sldId="7894"/>
            <ac:picMk id="5" creationId="{4E7E01E8-9D5B-428E-9269-13E3BD753FB6}"/>
          </ac:picMkLst>
        </pc:picChg>
      </pc:sldChg>
      <pc:sldChg chg="addSp modSp new del mod">
        <pc:chgData name="Nam Su Man" userId="f59c6daa2a865830" providerId="LiveId" clId="{3248FAC6-1C61-4C17-A53C-C15E1993ECD0}" dt="2021-03-27T22:38:10.548" v="1114" actId="2696"/>
        <pc:sldMkLst>
          <pc:docMk/>
          <pc:sldMk cId="1574951319" sldId="7895"/>
        </pc:sldMkLst>
        <pc:spChg chg="mod">
          <ac:chgData name="Nam Su Man" userId="f59c6daa2a865830" providerId="LiveId" clId="{3248FAC6-1C61-4C17-A53C-C15E1993ECD0}" dt="2021-03-27T22:32:49.096" v="971" actId="20577"/>
          <ac:spMkLst>
            <pc:docMk/>
            <pc:sldMk cId="1574951319" sldId="7895"/>
            <ac:spMk id="2" creationId="{0FDC3CED-77B0-4A45-97E7-477115F28089}"/>
          </ac:spMkLst>
        </pc:spChg>
        <pc:spChg chg="mod">
          <ac:chgData name="Nam Su Man" userId="f59c6daa2a865830" providerId="LiveId" clId="{3248FAC6-1C61-4C17-A53C-C15E1993ECD0}" dt="2021-03-27T22:36:18.883" v="1022" actId="20577"/>
          <ac:spMkLst>
            <pc:docMk/>
            <pc:sldMk cId="1574951319" sldId="7895"/>
            <ac:spMk id="3" creationId="{52F8F3E4-A53C-40FE-9ACD-BA2D1285E9F2}"/>
          </ac:spMkLst>
        </pc:spChg>
        <pc:picChg chg="add mod">
          <ac:chgData name="Nam Su Man" userId="f59c6daa2a865830" providerId="LiveId" clId="{3248FAC6-1C61-4C17-A53C-C15E1993ECD0}" dt="2021-03-27T22:33:08.484" v="974" actId="1076"/>
          <ac:picMkLst>
            <pc:docMk/>
            <pc:sldMk cId="1574951319" sldId="7895"/>
            <ac:picMk id="5" creationId="{9FFB8A86-01C9-48F3-B865-CCBB71678C95}"/>
          </ac:picMkLst>
        </pc:picChg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2064875619" sldId="7895"/>
        </pc:sldMkLst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3289047877" sldId="7895"/>
        </pc:sldMkLst>
      </pc:sldChg>
      <pc:sldChg chg="addSp modSp new del mod">
        <pc:chgData name="Nam Su Man" userId="f59c6daa2a865830" providerId="LiveId" clId="{3248FAC6-1C61-4C17-A53C-C15E1993ECD0}" dt="2021-03-27T22:38:10.548" v="1114" actId="2696"/>
        <pc:sldMkLst>
          <pc:docMk/>
          <pc:sldMk cId="193976831" sldId="7896"/>
        </pc:sldMkLst>
        <pc:spChg chg="mod">
          <ac:chgData name="Nam Su Man" userId="f59c6daa2a865830" providerId="LiveId" clId="{3248FAC6-1C61-4C17-A53C-C15E1993ECD0}" dt="2021-03-27T22:36:47.571" v="1069" actId="20577"/>
          <ac:spMkLst>
            <pc:docMk/>
            <pc:sldMk cId="193976831" sldId="7896"/>
            <ac:spMk id="2" creationId="{2A637C34-36EF-478E-90D2-CD46347A0AE0}"/>
          </ac:spMkLst>
        </pc:spChg>
        <pc:spChg chg="mod">
          <ac:chgData name="Nam Su Man" userId="f59c6daa2a865830" providerId="LiveId" clId="{3248FAC6-1C61-4C17-A53C-C15E1993ECD0}" dt="2021-03-27T22:38:03.324" v="1113" actId="20577"/>
          <ac:spMkLst>
            <pc:docMk/>
            <pc:sldMk cId="193976831" sldId="7896"/>
            <ac:spMk id="3" creationId="{28B0A21C-4564-4CD3-8CC8-BDCBEA1D8E9B}"/>
          </ac:spMkLst>
        </pc:spChg>
        <pc:picChg chg="add mod">
          <ac:chgData name="Nam Su Man" userId="f59c6daa2a865830" providerId="LiveId" clId="{3248FAC6-1C61-4C17-A53C-C15E1993ECD0}" dt="2021-03-27T22:37:48.671" v="1074" actId="1076"/>
          <ac:picMkLst>
            <pc:docMk/>
            <pc:sldMk cId="193976831" sldId="7896"/>
            <ac:picMk id="5" creationId="{DED559D6-5807-40DC-9229-4DE231CDFDD8}"/>
          </ac:picMkLst>
        </pc:picChg>
      </pc:sldChg>
      <pc:sldChg chg="add">
        <pc:chgData name="Nam Su Man" userId="f59c6daa2a865830" providerId="LiveId" clId="{3248FAC6-1C61-4C17-A53C-C15E1993ECD0}" dt="2021-03-27T22:38:16.806" v="1117"/>
        <pc:sldMkLst>
          <pc:docMk/>
          <pc:sldMk cId="670365157" sldId="7896"/>
        </pc:sldMkLst>
      </pc:sldChg>
      <pc:sldChg chg="add del">
        <pc:chgData name="Nam Su Man" userId="f59c6daa2a865830" providerId="LiveId" clId="{3248FAC6-1C61-4C17-A53C-C15E1993ECD0}" dt="2021-03-27T22:38:16.791" v="1116"/>
        <pc:sldMkLst>
          <pc:docMk/>
          <pc:sldMk cId="4013960774" sldId="7896"/>
        </pc:sldMkLst>
      </pc:sldChg>
      <pc:sldChg chg="add del">
        <pc:chgData name="Nam Su Man" userId="f59c6daa2a865830" providerId="LiveId" clId="{3248FAC6-1C61-4C17-A53C-C15E1993ECD0}" dt="2021-03-27T22:40:55.511" v="1147"/>
        <pc:sldMkLst>
          <pc:docMk/>
          <pc:sldMk cId="545361383" sldId="7897"/>
        </pc:sldMkLst>
      </pc:sldChg>
      <pc:sldChg chg="modSp new mod ord">
        <pc:chgData name="Nam Su Man" userId="f59c6daa2a865830" providerId="LiveId" clId="{3248FAC6-1C61-4C17-A53C-C15E1993ECD0}" dt="2021-03-27T22:42:45.049" v="1245"/>
        <pc:sldMkLst>
          <pc:docMk/>
          <pc:sldMk cId="1000633589" sldId="7897"/>
        </pc:sldMkLst>
        <pc:spChg chg="mod">
          <ac:chgData name="Nam Su Man" userId="f59c6daa2a865830" providerId="LiveId" clId="{3248FAC6-1C61-4C17-A53C-C15E1993ECD0}" dt="2021-03-27T22:42:45.049" v="1245"/>
          <ac:spMkLst>
            <pc:docMk/>
            <pc:sldMk cId="1000633589" sldId="7897"/>
            <ac:spMk id="2" creationId="{807317FA-98FE-4649-99D0-6A1BB0122998}"/>
          </ac:spMkLst>
        </pc:spChg>
        <pc:spChg chg="mod">
          <ac:chgData name="Nam Su Man" userId="f59c6daa2a865830" providerId="LiveId" clId="{3248FAC6-1C61-4C17-A53C-C15E1993ECD0}" dt="2021-03-27T22:42:26.794" v="1169" actId="20577"/>
          <ac:spMkLst>
            <pc:docMk/>
            <pc:sldMk cId="1000633589" sldId="7897"/>
            <ac:spMk id="3" creationId="{7FED8AB6-7818-4579-AA78-757D4159B5D7}"/>
          </ac:spMkLst>
        </pc:spChg>
      </pc:sldChg>
      <pc:sldChg chg="addSp modSp new mod">
        <pc:chgData name="Nam Su Man" userId="f59c6daa2a865830" providerId="LiveId" clId="{3248FAC6-1C61-4C17-A53C-C15E1993ECD0}" dt="2021-03-27T23:15:26.140" v="1627" actId="20577"/>
        <pc:sldMkLst>
          <pc:docMk/>
          <pc:sldMk cId="339004996" sldId="7898"/>
        </pc:sldMkLst>
        <pc:spChg chg="mod">
          <ac:chgData name="Nam Su Man" userId="f59c6daa2a865830" providerId="LiveId" clId="{3248FAC6-1C61-4C17-A53C-C15E1993ECD0}" dt="2021-03-27T23:15:26.140" v="1627" actId="20577"/>
          <ac:spMkLst>
            <pc:docMk/>
            <pc:sldMk cId="339004996" sldId="7898"/>
            <ac:spMk id="2" creationId="{7FA4FF1D-4645-46A3-8047-BAB488A8C161}"/>
          </ac:spMkLst>
        </pc:spChg>
        <pc:spChg chg="mod">
          <ac:chgData name="Nam Su Man" userId="f59c6daa2a865830" providerId="LiveId" clId="{3248FAC6-1C61-4C17-A53C-C15E1993ECD0}" dt="2021-03-27T23:15:10.664" v="1579"/>
          <ac:spMkLst>
            <pc:docMk/>
            <pc:sldMk cId="339004996" sldId="7898"/>
            <ac:spMk id="3" creationId="{25661DC5-CF5B-417B-9978-FBA3FB8CEB6B}"/>
          </ac:spMkLst>
        </pc:spChg>
        <pc:picChg chg="add">
          <ac:chgData name="Nam Su Man" userId="f59c6daa2a865830" providerId="LiveId" clId="{3248FAC6-1C61-4C17-A53C-C15E1993ECD0}" dt="2021-03-27T23:15:12.962" v="1581" actId="22"/>
          <ac:picMkLst>
            <pc:docMk/>
            <pc:sldMk cId="339004996" sldId="7898"/>
            <ac:picMk id="5" creationId="{34FE8EFB-1C58-431D-AAE2-C8ED75BFC65A}"/>
          </ac:picMkLst>
        </pc:picChg>
      </pc:sldChg>
      <pc:sldMasterChg chg="del delSldLayout">
        <pc:chgData name="Nam Su Man" userId="f59c6daa2a865830" providerId="LiveId" clId="{3248FAC6-1C61-4C17-A53C-C15E1993ECD0}" dt="2021-03-14T00:08:06.435" v="797" actId="47"/>
        <pc:sldMasterMkLst>
          <pc:docMk/>
          <pc:sldMasterMk cId="2526542544" sldId="2147483671"/>
        </pc:sldMasterMkLst>
        <pc:sldLayoutChg chg="del">
          <pc:chgData name="Nam Su Man" userId="f59c6daa2a865830" providerId="LiveId" clId="{3248FAC6-1C61-4C17-A53C-C15E1993ECD0}" dt="2021-03-14T00:08:06.435" v="797" actId="47"/>
          <pc:sldLayoutMkLst>
            <pc:docMk/>
            <pc:sldMasterMk cId="2526542544" sldId="2147483671"/>
            <pc:sldLayoutMk cId="3698372663" sldId="2147483672"/>
          </pc:sldLayoutMkLst>
        </pc:sldLayoutChg>
        <pc:sldLayoutChg chg="del">
          <pc:chgData name="Nam Su Man" userId="f59c6daa2a865830" providerId="LiveId" clId="{3248FAC6-1C61-4C17-A53C-C15E1993ECD0}" dt="2021-03-14T00:08:06.435" v="797" actId="47"/>
          <pc:sldLayoutMkLst>
            <pc:docMk/>
            <pc:sldMasterMk cId="2526542544" sldId="2147483671"/>
            <pc:sldLayoutMk cId="1736966779" sldId="2147483673"/>
          </pc:sldLayoutMkLst>
        </pc:sldLayoutChg>
        <pc:sldLayoutChg chg="del">
          <pc:chgData name="Nam Su Man" userId="f59c6daa2a865830" providerId="LiveId" clId="{3248FAC6-1C61-4C17-A53C-C15E1993ECD0}" dt="2021-03-14T00:08:06.435" v="797" actId="47"/>
          <pc:sldLayoutMkLst>
            <pc:docMk/>
            <pc:sldMasterMk cId="2526542544" sldId="2147483671"/>
            <pc:sldLayoutMk cId="1786475540" sldId="2147483674"/>
          </pc:sldLayoutMkLst>
        </pc:sldLayoutChg>
      </pc:sldMasterChg>
    </pc:docChg>
  </pc:docChgLst>
  <pc:docChgLst>
    <pc:chgData name="Nam Su Man" userId="f59c6daa2a865830" providerId="LiveId" clId="{75410718-7651-4A45-8080-C292ABC74C39}"/>
    <pc:docChg chg="undo custSel addSld delSld modSld sldOrd modSection">
      <pc:chgData name="Nam Su Man" userId="f59c6daa2a865830" providerId="LiveId" clId="{75410718-7651-4A45-8080-C292ABC74C39}" dt="2020-08-26T07:41:26.159" v="624" actId="20577"/>
      <pc:docMkLst>
        <pc:docMk/>
      </pc:docMkLst>
      <pc:sldChg chg="modSp mod">
        <pc:chgData name="Nam Su Man" userId="f59c6daa2a865830" providerId="LiveId" clId="{75410718-7651-4A45-8080-C292ABC74C39}" dt="2020-08-26T07:22:18.527" v="30" actId="20577"/>
        <pc:sldMkLst>
          <pc:docMk/>
          <pc:sldMk cId="0" sldId="256"/>
        </pc:sldMkLst>
        <pc:spChg chg="mod">
          <ac:chgData name="Nam Su Man" userId="f59c6daa2a865830" providerId="LiveId" clId="{75410718-7651-4A45-8080-C292ABC74C39}" dt="2020-08-26T07:22:06.149" v="26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75410718-7651-4A45-8080-C292ABC74C39}" dt="2020-08-26T07:22:18.527" v="30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70255643" sldId="7728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2957110773" sldId="7729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936498145" sldId="7730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2400603807" sldId="7731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144497820" sldId="7732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910358298" sldId="7733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476261440" sldId="7734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829873072" sldId="7735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195646368" sldId="7736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2875328" sldId="7737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2275590700" sldId="7738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484460472" sldId="7739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213013686" sldId="7740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987655241" sldId="7741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974313488" sldId="7742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4257969993" sldId="7743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2402563625" sldId="7744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381706262" sldId="7745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408558767" sldId="7746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2866416237" sldId="7747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799933539" sldId="7748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617417643" sldId="7749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3793425394" sldId="7750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603538801" sldId="7751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57262166" sldId="7752"/>
        </pc:sldMkLst>
      </pc:sldChg>
      <pc:sldChg chg="del">
        <pc:chgData name="Nam Su Man" userId="f59c6daa2a865830" providerId="LiveId" clId="{75410718-7651-4A45-8080-C292ABC74C39}" dt="2020-08-26T07:41:08.572" v="546" actId="47"/>
        <pc:sldMkLst>
          <pc:docMk/>
          <pc:sldMk cId="183175015" sldId="7753"/>
        </pc:sldMkLst>
      </pc:sldChg>
      <pc:sldChg chg="addSp delSp modSp new mod ord modNotesTx">
        <pc:chgData name="Nam Su Man" userId="f59c6daa2a865830" providerId="LiveId" clId="{75410718-7651-4A45-8080-C292ABC74C39}" dt="2020-08-26T07:28:28.440" v="174" actId="6549"/>
        <pc:sldMkLst>
          <pc:docMk/>
          <pc:sldMk cId="2523215138" sldId="7754"/>
        </pc:sldMkLst>
        <pc:spChg chg="mod">
          <ac:chgData name="Nam Su Man" userId="f59c6daa2a865830" providerId="LiveId" clId="{75410718-7651-4A45-8080-C292ABC74C39}" dt="2020-08-26T07:28:28.440" v="174" actId="6549"/>
          <ac:spMkLst>
            <pc:docMk/>
            <pc:sldMk cId="2523215138" sldId="7754"/>
            <ac:spMk id="2" creationId="{084E67F7-28D3-44AB-AB03-BCBB7D5CE068}"/>
          </ac:spMkLst>
        </pc:spChg>
        <pc:spChg chg="mod">
          <ac:chgData name="Nam Su Man" userId="f59c6daa2a865830" providerId="LiveId" clId="{75410718-7651-4A45-8080-C292ABC74C39}" dt="2020-08-26T07:23:17.642" v="34"/>
          <ac:spMkLst>
            <pc:docMk/>
            <pc:sldMk cId="2523215138" sldId="7754"/>
            <ac:spMk id="3" creationId="{28F3A9B8-AAFE-4604-A5F4-4099838BB4B2}"/>
          </ac:spMkLst>
        </pc:spChg>
        <pc:spChg chg="add del">
          <ac:chgData name="Nam Su Man" userId="f59c6daa2a865830" providerId="LiveId" clId="{75410718-7651-4A45-8080-C292ABC74C39}" dt="2020-08-26T07:24:52.905" v="66" actId="22"/>
          <ac:spMkLst>
            <pc:docMk/>
            <pc:sldMk cId="2523215138" sldId="7754"/>
            <ac:spMk id="5" creationId="{83A51089-3DBD-4529-B038-F033F91EB3AE}"/>
          </ac:spMkLst>
        </pc:spChg>
        <pc:spChg chg="add mod">
          <ac:chgData name="Nam Su Man" userId="f59c6daa2a865830" providerId="LiveId" clId="{75410718-7651-4A45-8080-C292ABC74C39}" dt="2020-08-26T07:28:25.487" v="173" actId="14100"/>
          <ac:spMkLst>
            <pc:docMk/>
            <pc:sldMk cId="2523215138" sldId="7754"/>
            <ac:spMk id="7" creationId="{6F71F19A-B7C0-4F72-9E99-61FE7CE49D8F}"/>
          </ac:spMkLst>
        </pc:spChg>
      </pc:sldChg>
      <pc:sldChg chg="addSp modSp new mod">
        <pc:chgData name="Nam Su Man" userId="f59c6daa2a865830" providerId="LiveId" clId="{75410718-7651-4A45-8080-C292ABC74C39}" dt="2020-08-26T07:27:13.833" v="152" actId="947"/>
        <pc:sldMkLst>
          <pc:docMk/>
          <pc:sldMk cId="870431280" sldId="7755"/>
        </pc:sldMkLst>
        <pc:spChg chg="mod">
          <ac:chgData name="Nam Su Man" userId="f59c6daa2a865830" providerId="LiveId" clId="{75410718-7651-4A45-8080-C292ABC74C39}" dt="2020-08-26T07:27:13.833" v="152" actId="947"/>
          <ac:spMkLst>
            <pc:docMk/>
            <pc:sldMk cId="870431280" sldId="7755"/>
            <ac:spMk id="2" creationId="{5A771270-8A66-491A-B48D-81063C46E427}"/>
          </ac:spMkLst>
        </pc:spChg>
        <pc:spChg chg="mod">
          <ac:chgData name="Nam Su Man" userId="f59c6daa2a865830" providerId="LiveId" clId="{75410718-7651-4A45-8080-C292ABC74C39}" dt="2020-08-26T07:25:46.553" v="87"/>
          <ac:spMkLst>
            <pc:docMk/>
            <pc:sldMk cId="870431280" sldId="7755"/>
            <ac:spMk id="3" creationId="{F943CAEB-4D63-4E3C-BB8D-D0C5676757C0}"/>
          </ac:spMkLst>
        </pc:spChg>
        <pc:spChg chg="add mod">
          <ac:chgData name="Nam Su Man" userId="f59c6daa2a865830" providerId="LiveId" clId="{75410718-7651-4A45-8080-C292ABC74C39}" dt="2020-08-26T07:27:05.615" v="149" actId="6549"/>
          <ac:spMkLst>
            <pc:docMk/>
            <pc:sldMk cId="870431280" sldId="7755"/>
            <ac:spMk id="5" creationId="{B2B643AB-029B-4FB1-A09C-7A0695E292FE}"/>
          </ac:spMkLst>
        </pc:spChg>
      </pc:sldChg>
      <pc:sldChg chg="modSp new mod">
        <pc:chgData name="Nam Su Man" userId="f59c6daa2a865830" providerId="LiveId" clId="{75410718-7651-4A45-8080-C292ABC74C39}" dt="2020-08-26T07:29:56.648" v="232" actId="27636"/>
        <pc:sldMkLst>
          <pc:docMk/>
          <pc:sldMk cId="2661822385" sldId="7756"/>
        </pc:sldMkLst>
        <pc:spChg chg="mod">
          <ac:chgData name="Nam Su Man" userId="f59c6daa2a865830" providerId="LiveId" clId="{75410718-7651-4A45-8080-C292ABC74C39}" dt="2020-08-26T07:29:56.648" v="232" actId="27636"/>
          <ac:spMkLst>
            <pc:docMk/>
            <pc:sldMk cId="2661822385" sldId="7756"/>
            <ac:spMk id="2" creationId="{98A0516E-C698-4C50-97FD-5B06CB1D3AEA}"/>
          </ac:spMkLst>
        </pc:spChg>
        <pc:spChg chg="mod">
          <ac:chgData name="Nam Su Man" userId="f59c6daa2a865830" providerId="LiveId" clId="{75410718-7651-4A45-8080-C292ABC74C39}" dt="2020-08-26T07:27:53.151" v="154"/>
          <ac:spMkLst>
            <pc:docMk/>
            <pc:sldMk cId="2661822385" sldId="7756"/>
            <ac:spMk id="3" creationId="{FC8ED8FF-E115-4D3A-9E3A-146DC73CD8D5}"/>
          </ac:spMkLst>
        </pc:spChg>
      </pc:sldChg>
      <pc:sldChg chg="modSp new mod">
        <pc:chgData name="Nam Su Man" userId="f59c6daa2a865830" providerId="LiveId" clId="{75410718-7651-4A45-8080-C292ABC74C39}" dt="2020-08-26T07:30:22.871" v="254" actId="6549"/>
        <pc:sldMkLst>
          <pc:docMk/>
          <pc:sldMk cId="3093959928" sldId="7757"/>
        </pc:sldMkLst>
        <pc:spChg chg="mod">
          <ac:chgData name="Nam Su Man" userId="f59c6daa2a865830" providerId="LiveId" clId="{75410718-7651-4A45-8080-C292ABC74C39}" dt="2020-08-26T07:30:22.871" v="254" actId="6549"/>
          <ac:spMkLst>
            <pc:docMk/>
            <pc:sldMk cId="3093959928" sldId="7757"/>
            <ac:spMk id="2" creationId="{E3FA66BC-8520-4F39-92F1-8CD116286641}"/>
          </ac:spMkLst>
        </pc:spChg>
        <pc:spChg chg="mod">
          <ac:chgData name="Nam Su Man" userId="f59c6daa2a865830" providerId="LiveId" clId="{75410718-7651-4A45-8080-C292ABC74C39}" dt="2020-08-26T07:29:53.719" v="230"/>
          <ac:spMkLst>
            <pc:docMk/>
            <pc:sldMk cId="3093959928" sldId="7757"/>
            <ac:spMk id="3" creationId="{31D509D6-6F57-48DD-B462-165C24FE82D1}"/>
          </ac:spMkLst>
        </pc:spChg>
      </pc:sldChg>
      <pc:sldChg chg="modSp new mod">
        <pc:chgData name="Nam Su Man" userId="f59c6daa2a865830" providerId="LiveId" clId="{75410718-7651-4A45-8080-C292ABC74C39}" dt="2020-08-26T07:32:29.617" v="327" actId="6549"/>
        <pc:sldMkLst>
          <pc:docMk/>
          <pc:sldMk cId="1754311840" sldId="7758"/>
        </pc:sldMkLst>
        <pc:spChg chg="mod">
          <ac:chgData name="Nam Su Man" userId="f59c6daa2a865830" providerId="LiveId" clId="{75410718-7651-4A45-8080-C292ABC74C39}" dt="2020-08-26T07:32:29.617" v="327" actId="6549"/>
          <ac:spMkLst>
            <pc:docMk/>
            <pc:sldMk cId="1754311840" sldId="7758"/>
            <ac:spMk id="2" creationId="{6558DD4B-6547-4EF5-9C98-3F6388E0AC22}"/>
          </ac:spMkLst>
        </pc:spChg>
        <pc:spChg chg="mod">
          <ac:chgData name="Nam Su Man" userId="f59c6daa2a865830" providerId="LiveId" clId="{75410718-7651-4A45-8080-C292ABC74C39}" dt="2020-08-26T07:30:56.411" v="269"/>
          <ac:spMkLst>
            <pc:docMk/>
            <pc:sldMk cId="1754311840" sldId="7758"/>
            <ac:spMk id="3" creationId="{17EF31D2-A621-4D44-808F-DAAAC591360A}"/>
          </ac:spMkLst>
        </pc:spChg>
      </pc:sldChg>
      <pc:sldChg chg="addSp modSp new mod">
        <pc:chgData name="Nam Su Man" userId="f59c6daa2a865830" providerId="LiveId" clId="{75410718-7651-4A45-8080-C292ABC74C39}" dt="2020-08-26T07:36:15.373" v="402"/>
        <pc:sldMkLst>
          <pc:docMk/>
          <pc:sldMk cId="493100570" sldId="7759"/>
        </pc:sldMkLst>
        <pc:spChg chg="mod">
          <ac:chgData name="Nam Su Man" userId="f59c6daa2a865830" providerId="LiveId" clId="{75410718-7651-4A45-8080-C292ABC74C39}" dt="2020-08-26T07:33:17.354" v="345" actId="21"/>
          <ac:spMkLst>
            <pc:docMk/>
            <pc:sldMk cId="493100570" sldId="7759"/>
            <ac:spMk id="2" creationId="{87BAF561-3CB4-4D58-92F8-54B0EC0FFB0D}"/>
          </ac:spMkLst>
        </pc:spChg>
        <pc:spChg chg="mod">
          <ac:chgData name="Nam Su Man" userId="f59c6daa2a865830" providerId="LiveId" clId="{75410718-7651-4A45-8080-C292ABC74C39}" dt="2020-08-26T07:36:15.373" v="402"/>
          <ac:spMkLst>
            <pc:docMk/>
            <pc:sldMk cId="493100570" sldId="7759"/>
            <ac:spMk id="3" creationId="{3244A74C-8994-4E6C-AB77-3D5F260A9D46}"/>
          </ac:spMkLst>
        </pc:spChg>
        <pc:picChg chg="add mod">
          <ac:chgData name="Nam Su Man" userId="f59c6daa2a865830" providerId="LiveId" clId="{75410718-7651-4A45-8080-C292ABC74C39}" dt="2020-08-26T07:33:31.087" v="349" actId="1076"/>
          <ac:picMkLst>
            <pc:docMk/>
            <pc:sldMk cId="493100570" sldId="7759"/>
            <ac:picMk id="5" creationId="{2C2C09CA-EAAA-4C86-BD66-FA7FC29421D7}"/>
          </ac:picMkLst>
        </pc:picChg>
        <pc:picChg chg="add mod">
          <ac:chgData name="Nam Su Man" userId="f59c6daa2a865830" providerId="LiveId" clId="{75410718-7651-4A45-8080-C292ABC74C39}" dt="2020-08-26T07:33:52.337" v="352" actId="1038"/>
          <ac:picMkLst>
            <pc:docMk/>
            <pc:sldMk cId="493100570" sldId="7759"/>
            <ac:picMk id="7" creationId="{3154B053-7C52-4F74-A46F-2F753764ABF9}"/>
          </ac:picMkLst>
        </pc:picChg>
      </pc:sldChg>
      <pc:sldChg chg="modSp new mod">
        <pc:chgData name="Nam Su Man" userId="f59c6daa2a865830" providerId="LiveId" clId="{75410718-7651-4A45-8080-C292ABC74C39}" dt="2020-08-26T07:36:48.520" v="421" actId="20577"/>
        <pc:sldMkLst>
          <pc:docMk/>
          <pc:sldMk cId="3381559078" sldId="7760"/>
        </pc:sldMkLst>
        <pc:spChg chg="mod">
          <ac:chgData name="Nam Su Man" userId="f59c6daa2a865830" providerId="LiveId" clId="{75410718-7651-4A45-8080-C292ABC74C39}" dt="2020-08-26T07:36:48.520" v="421" actId="20577"/>
          <ac:spMkLst>
            <pc:docMk/>
            <pc:sldMk cId="3381559078" sldId="7760"/>
            <ac:spMk id="2" creationId="{16D763B2-A7C2-494A-A8BC-4652267B38A6}"/>
          </ac:spMkLst>
        </pc:spChg>
        <pc:spChg chg="mod">
          <ac:chgData name="Nam Su Man" userId="f59c6daa2a865830" providerId="LiveId" clId="{75410718-7651-4A45-8080-C292ABC74C39}" dt="2020-08-26T07:36:21.967" v="404"/>
          <ac:spMkLst>
            <pc:docMk/>
            <pc:sldMk cId="3381559078" sldId="7760"/>
            <ac:spMk id="3" creationId="{2195929D-562F-4BBC-AD46-11C96E6F5A6F}"/>
          </ac:spMkLst>
        </pc:spChg>
      </pc:sldChg>
      <pc:sldChg chg="addSp delSp modSp new mod">
        <pc:chgData name="Nam Su Man" userId="f59c6daa2a865830" providerId="LiveId" clId="{75410718-7651-4A45-8080-C292ABC74C39}" dt="2020-08-26T07:34:52.855" v="361" actId="478"/>
        <pc:sldMkLst>
          <pc:docMk/>
          <pc:sldMk cId="3100947289" sldId="7761"/>
        </pc:sldMkLst>
        <pc:spChg chg="add del">
          <ac:chgData name="Nam Su Man" userId="f59c6daa2a865830" providerId="LiveId" clId="{75410718-7651-4A45-8080-C292ABC74C39}" dt="2020-08-26T07:34:15.784" v="358" actId="478"/>
          <ac:spMkLst>
            <pc:docMk/>
            <pc:sldMk cId="3100947289" sldId="7761"/>
            <ac:spMk id="2" creationId="{4FD7BC76-9309-4C11-8F59-C846A7D9FE7F}"/>
          </ac:spMkLst>
        </pc:spChg>
        <pc:spChg chg="del">
          <ac:chgData name="Nam Su Man" userId="f59c6daa2a865830" providerId="LiveId" clId="{75410718-7651-4A45-8080-C292ABC74C39}" dt="2020-08-26T07:34:52.855" v="361" actId="478"/>
          <ac:spMkLst>
            <pc:docMk/>
            <pc:sldMk cId="3100947289" sldId="7761"/>
            <ac:spMk id="3" creationId="{7BAB43FE-6F53-4D52-B902-6BD9AF795A9C}"/>
          </ac:spMkLst>
        </pc:spChg>
        <pc:picChg chg="add del mod ord">
          <ac:chgData name="Nam Su Man" userId="f59c6daa2a865830" providerId="LiveId" clId="{75410718-7651-4A45-8080-C292ABC74C39}" dt="2020-08-26T07:34:11.460" v="355" actId="22"/>
          <ac:picMkLst>
            <pc:docMk/>
            <pc:sldMk cId="3100947289" sldId="7761"/>
            <ac:picMk id="5" creationId="{CA8DFA79-89F0-4499-A599-1F701639B028}"/>
          </ac:picMkLst>
        </pc:picChg>
        <pc:picChg chg="add del mod ord">
          <ac:chgData name="Nam Su Man" userId="f59c6daa2a865830" providerId="LiveId" clId="{75410718-7651-4A45-8080-C292ABC74C39}" dt="2020-08-26T07:34:13.384" v="357" actId="22"/>
          <ac:picMkLst>
            <pc:docMk/>
            <pc:sldMk cId="3100947289" sldId="7761"/>
            <ac:picMk id="7" creationId="{EFEAE823-6208-456F-8B73-823E07DFCC07}"/>
          </ac:picMkLst>
        </pc:picChg>
        <pc:picChg chg="add mod">
          <ac:chgData name="Nam Su Man" userId="f59c6daa2a865830" providerId="LiveId" clId="{75410718-7651-4A45-8080-C292ABC74C39}" dt="2020-08-26T07:34:46.406" v="360" actId="1076"/>
          <ac:picMkLst>
            <pc:docMk/>
            <pc:sldMk cId="3100947289" sldId="7761"/>
            <ac:picMk id="9" creationId="{187F9DA3-8D70-46C4-B85C-0E7FB4B609D5}"/>
          </ac:picMkLst>
        </pc:picChg>
      </pc:sldChg>
      <pc:sldChg chg="modSp new mod">
        <pc:chgData name="Nam Su Man" userId="f59c6daa2a865830" providerId="LiveId" clId="{75410718-7651-4A45-8080-C292ABC74C39}" dt="2020-08-26T07:36:17.877" v="403"/>
        <pc:sldMkLst>
          <pc:docMk/>
          <pc:sldMk cId="2977094129" sldId="7762"/>
        </pc:sldMkLst>
        <pc:spChg chg="mod">
          <ac:chgData name="Nam Su Man" userId="f59c6daa2a865830" providerId="LiveId" clId="{75410718-7651-4A45-8080-C292ABC74C39}" dt="2020-08-26T07:36:03.342" v="401" actId="20577"/>
          <ac:spMkLst>
            <pc:docMk/>
            <pc:sldMk cId="2977094129" sldId="7762"/>
            <ac:spMk id="2" creationId="{0A9A4F66-384B-4948-98EC-220CA663543B}"/>
          </ac:spMkLst>
        </pc:spChg>
        <pc:spChg chg="mod">
          <ac:chgData name="Nam Su Man" userId="f59c6daa2a865830" providerId="LiveId" clId="{75410718-7651-4A45-8080-C292ABC74C39}" dt="2020-08-26T07:36:17.877" v="403"/>
          <ac:spMkLst>
            <pc:docMk/>
            <pc:sldMk cId="2977094129" sldId="7762"/>
            <ac:spMk id="3" creationId="{20232191-DEA8-499B-928B-53E9692A16F5}"/>
          </ac:spMkLst>
        </pc:spChg>
      </pc:sldChg>
      <pc:sldChg chg="modSp new mod">
        <pc:chgData name="Nam Su Man" userId="f59c6daa2a865830" providerId="LiveId" clId="{75410718-7651-4A45-8080-C292ABC74C39}" dt="2020-08-26T07:37:27.134" v="434" actId="20577"/>
        <pc:sldMkLst>
          <pc:docMk/>
          <pc:sldMk cId="3316924172" sldId="7763"/>
        </pc:sldMkLst>
        <pc:spChg chg="mod">
          <ac:chgData name="Nam Su Man" userId="f59c6daa2a865830" providerId="LiveId" clId="{75410718-7651-4A45-8080-C292ABC74C39}" dt="2020-08-26T07:37:27.134" v="434" actId="20577"/>
          <ac:spMkLst>
            <pc:docMk/>
            <pc:sldMk cId="3316924172" sldId="7763"/>
            <ac:spMk id="2" creationId="{94282CA4-86DE-48D7-9718-1170BFD32A0C}"/>
          </ac:spMkLst>
        </pc:spChg>
        <pc:spChg chg="mod">
          <ac:chgData name="Nam Su Man" userId="f59c6daa2a865830" providerId="LiveId" clId="{75410718-7651-4A45-8080-C292ABC74C39}" dt="2020-08-26T07:37:10.504" v="423"/>
          <ac:spMkLst>
            <pc:docMk/>
            <pc:sldMk cId="3316924172" sldId="7763"/>
            <ac:spMk id="3" creationId="{4E3C5583-4914-4FE5-9851-21634319304C}"/>
          </ac:spMkLst>
        </pc:spChg>
      </pc:sldChg>
      <pc:sldChg chg="modSp new mod">
        <pc:chgData name="Nam Su Man" userId="f59c6daa2a865830" providerId="LiveId" clId="{75410718-7651-4A45-8080-C292ABC74C39}" dt="2020-08-26T07:38:37.288" v="486" actId="27636"/>
        <pc:sldMkLst>
          <pc:docMk/>
          <pc:sldMk cId="2000114977" sldId="7764"/>
        </pc:sldMkLst>
        <pc:spChg chg="mod">
          <ac:chgData name="Nam Su Man" userId="f59c6daa2a865830" providerId="LiveId" clId="{75410718-7651-4A45-8080-C292ABC74C39}" dt="2020-08-26T07:38:37.288" v="486" actId="27636"/>
          <ac:spMkLst>
            <pc:docMk/>
            <pc:sldMk cId="2000114977" sldId="7764"/>
            <ac:spMk id="2" creationId="{EA9EA22D-17C1-48CF-813A-6FE0E427188F}"/>
          </ac:spMkLst>
        </pc:spChg>
        <pc:spChg chg="mod">
          <ac:chgData name="Nam Su Man" userId="f59c6daa2a865830" providerId="LiveId" clId="{75410718-7651-4A45-8080-C292ABC74C39}" dt="2020-08-26T07:37:38.313" v="436"/>
          <ac:spMkLst>
            <pc:docMk/>
            <pc:sldMk cId="2000114977" sldId="7764"/>
            <ac:spMk id="3" creationId="{9F2BE7FC-7CD2-4E5A-AA02-AD8493261866}"/>
          </ac:spMkLst>
        </pc:spChg>
      </pc:sldChg>
      <pc:sldChg chg="modSp new mod">
        <pc:chgData name="Nam Su Man" userId="f59c6daa2a865830" providerId="LiveId" clId="{75410718-7651-4A45-8080-C292ABC74C39}" dt="2020-08-26T07:38:48.949" v="489"/>
        <pc:sldMkLst>
          <pc:docMk/>
          <pc:sldMk cId="702566841" sldId="7765"/>
        </pc:sldMkLst>
        <pc:spChg chg="mod">
          <ac:chgData name="Nam Su Man" userId="f59c6daa2a865830" providerId="LiveId" clId="{75410718-7651-4A45-8080-C292ABC74C39}" dt="2020-08-26T07:38:40.146" v="488"/>
          <ac:spMkLst>
            <pc:docMk/>
            <pc:sldMk cId="702566841" sldId="7765"/>
            <ac:spMk id="2" creationId="{B3577681-1700-4CB3-9F65-AF1AA46FDCEB}"/>
          </ac:spMkLst>
        </pc:spChg>
        <pc:spChg chg="mod">
          <ac:chgData name="Nam Su Man" userId="f59c6daa2a865830" providerId="LiveId" clId="{75410718-7651-4A45-8080-C292ABC74C39}" dt="2020-08-26T07:38:48.949" v="489"/>
          <ac:spMkLst>
            <pc:docMk/>
            <pc:sldMk cId="702566841" sldId="7765"/>
            <ac:spMk id="3" creationId="{2AC7828B-3400-4E85-94C7-8B3A0E828C2B}"/>
          </ac:spMkLst>
        </pc:spChg>
      </pc:sldChg>
      <pc:sldChg chg="modSp new mod">
        <pc:chgData name="Nam Su Man" userId="f59c6daa2a865830" providerId="LiveId" clId="{75410718-7651-4A45-8080-C292ABC74C39}" dt="2020-08-26T07:39:52.207" v="545" actId="20577"/>
        <pc:sldMkLst>
          <pc:docMk/>
          <pc:sldMk cId="3960464576" sldId="7766"/>
        </pc:sldMkLst>
        <pc:spChg chg="mod">
          <ac:chgData name="Nam Su Man" userId="f59c6daa2a865830" providerId="LiveId" clId="{75410718-7651-4A45-8080-C292ABC74C39}" dt="2020-08-26T07:39:52.207" v="545" actId="20577"/>
          <ac:spMkLst>
            <pc:docMk/>
            <pc:sldMk cId="3960464576" sldId="7766"/>
            <ac:spMk id="2" creationId="{7FCD5FEB-9147-49D9-A5B1-A15C15D11CF9}"/>
          </ac:spMkLst>
        </pc:spChg>
        <pc:spChg chg="mod">
          <ac:chgData name="Nam Su Man" userId="f59c6daa2a865830" providerId="LiveId" clId="{75410718-7651-4A45-8080-C292ABC74C39}" dt="2020-08-26T07:39:20.151" v="522" actId="20577"/>
          <ac:spMkLst>
            <pc:docMk/>
            <pc:sldMk cId="3960464576" sldId="7766"/>
            <ac:spMk id="3" creationId="{99F1F4F3-A09C-47CB-970D-D0A048152A36}"/>
          </ac:spMkLst>
        </pc:spChg>
      </pc:sldChg>
      <pc:sldChg chg="modSp new mod ord">
        <pc:chgData name="Nam Su Man" userId="f59c6daa2a865830" providerId="LiveId" clId="{75410718-7651-4A45-8080-C292ABC74C39}" dt="2020-08-26T07:41:26.159" v="624" actId="20577"/>
        <pc:sldMkLst>
          <pc:docMk/>
          <pc:sldMk cId="2538600481" sldId="7767"/>
        </pc:sldMkLst>
        <pc:spChg chg="mod">
          <ac:chgData name="Nam Su Man" userId="f59c6daa2a865830" providerId="LiveId" clId="{75410718-7651-4A45-8080-C292ABC74C39}" dt="2020-08-26T07:41:26.159" v="624" actId="20577"/>
          <ac:spMkLst>
            <pc:docMk/>
            <pc:sldMk cId="2538600481" sldId="7767"/>
            <ac:spMk id="2" creationId="{3A851FB1-03FB-4F51-B254-BD8A8D744459}"/>
          </ac:spMkLst>
        </pc:spChg>
        <pc:spChg chg="mod">
          <ac:chgData name="Nam Su Man" userId="f59c6daa2a865830" providerId="LiveId" clId="{75410718-7651-4A45-8080-C292ABC74C39}" dt="2020-08-26T07:41:18.555" v="575"/>
          <ac:spMkLst>
            <pc:docMk/>
            <pc:sldMk cId="2538600481" sldId="7767"/>
            <ac:spMk id="3" creationId="{B53661F4-8CD9-46B2-A91C-6491296C1908}"/>
          </ac:spMkLst>
        </pc:spChg>
      </pc:sldChg>
    </pc:docChg>
  </pc:docChgLst>
  <pc:docChgLst>
    <pc:chgData name="Su Man Nam" userId="f59c6daa2a865830" providerId="LiveId" clId="{6691B2B9-FC53-4C13-8F21-16C7A0B6A578}"/>
    <pc:docChg chg="modSld">
      <pc:chgData name="Su Man Nam" userId="f59c6daa2a865830" providerId="LiveId" clId="{6691B2B9-FC53-4C13-8F21-16C7A0B6A578}" dt="2023-05-26T03:51:39.539" v="8"/>
      <pc:docMkLst>
        <pc:docMk/>
      </pc:docMkLst>
      <pc:sldChg chg="modSp mod">
        <pc:chgData name="Su Man Nam" userId="f59c6daa2a865830" providerId="LiveId" clId="{6691B2B9-FC53-4C13-8F21-16C7A0B6A578}" dt="2023-05-26T03:51:39.539" v="8"/>
        <pc:sldMkLst>
          <pc:docMk/>
          <pc:sldMk cId="2435112313" sldId="7946"/>
        </pc:sldMkLst>
        <pc:spChg chg="mod">
          <ac:chgData name="Su Man Nam" userId="f59c6daa2a865830" providerId="LiveId" clId="{6691B2B9-FC53-4C13-8F21-16C7A0B6A578}" dt="2023-05-26T03:51:39.539" v="8"/>
          <ac:spMkLst>
            <pc:docMk/>
            <pc:sldMk cId="2435112313" sldId="7946"/>
            <ac:spMk id="8" creationId="{B116A89D-C641-3341-631A-7F5F2482DAD7}"/>
          </ac:spMkLst>
        </pc:spChg>
      </pc:sldChg>
    </pc:docChg>
  </pc:docChgLst>
  <pc:docChgLst>
    <pc:chgData name="Su Man Nam" userId="f59c6daa2a865830" providerId="LiveId" clId="{456F9174-8495-47FF-967F-D92C005A9713}"/>
    <pc:docChg chg="undo custSel addSld modSld modSection">
      <pc:chgData name="Su Man Nam" userId="f59c6daa2a865830" providerId="LiveId" clId="{456F9174-8495-47FF-967F-D92C005A9713}" dt="2020-10-03T22:00:20.016" v="157" actId="113"/>
      <pc:docMkLst>
        <pc:docMk/>
      </pc:docMkLst>
      <pc:sldChg chg="addSp modSp mod">
        <pc:chgData name="Su Man Nam" userId="f59c6daa2a865830" providerId="LiveId" clId="{456F9174-8495-47FF-967F-D92C005A9713}" dt="2020-10-03T21:49:21.167" v="71" actId="27636"/>
        <pc:sldMkLst>
          <pc:docMk/>
          <pc:sldMk cId="3040879285" sldId="7769"/>
        </pc:sldMkLst>
        <pc:spChg chg="add mod">
          <ac:chgData name="Su Man Nam" userId="f59c6daa2a865830" providerId="LiveId" clId="{456F9174-8495-47FF-967F-D92C005A9713}" dt="2020-10-03T21:49:21.167" v="71" actId="27636"/>
          <ac:spMkLst>
            <pc:docMk/>
            <pc:sldMk cId="3040879285" sldId="7769"/>
            <ac:spMk id="2" creationId="{F290E9DC-A723-435D-B8F8-99231F70B4B8}"/>
          </ac:spMkLst>
        </pc:spChg>
      </pc:sldChg>
      <pc:sldChg chg="addSp delSp modSp new mod">
        <pc:chgData name="Su Man Nam" userId="f59c6daa2a865830" providerId="LiveId" clId="{456F9174-8495-47FF-967F-D92C005A9713}" dt="2020-10-03T21:48:46.187" v="68"/>
        <pc:sldMkLst>
          <pc:docMk/>
          <pc:sldMk cId="1862921937" sldId="7792"/>
        </pc:sldMkLst>
        <pc:spChg chg="del">
          <ac:chgData name="Su Man Nam" userId="f59c6daa2a865830" providerId="LiveId" clId="{456F9174-8495-47FF-967F-D92C005A9713}" dt="2020-10-03T21:48:19.809" v="62"/>
          <ac:spMkLst>
            <pc:docMk/>
            <pc:sldMk cId="1862921937" sldId="7792"/>
            <ac:spMk id="2" creationId="{53B36293-478F-41BC-8474-A78B655E0E65}"/>
          </ac:spMkLst>
        </pc:spChg>
        <pc:spChg chg="mod">
          <ac:chgData name="Su Man Nam" userId="f59c6daa2a865830" providerId="LiveId" clId="{456F9174-8495-47FF-967F-D92C005A9713}" dt="2020-10-03T21:48:18.788" v="61"/>
          <ac:spMkLst>
            <pc:docMk/>
            <pc:sldMk cId="1862921937" sldId="7792"/>
            <ac:spMk id="3" creationId="{AC213E9F-FDAA-4F10-81B4-E69959AC8EAB}"/>
          </ac:spMkLst>
        </pc:spChg>
        <pc:spChg chg="add mod">
          <ac:chgData name="Su Man Nam" userId="f59c6daa2a865830" providerId="LiveId" clId="{456F9174-8495-47FF-967F-D92C005A9713}" dt="2020-10-03T21:48:46.187" v="68"/>
          <ac:spMkLst>
            <pc:docMk/>
            <pc:sldMk cId="1862921937" sldId="7792"/>
            <ac:spMk id="4" creationId="{5F61ACF3-DBF6-40A7-9AA4-3200952EA265}"/>
          </ac:spMkLst>
        </pc:spChg>
        <pc:picChg chg="add mod">
          <ac:chgData name="Su Man Nam" userId="f59c6daa2a865830" providerId="LiveId" clId="{456F9174-8495-47FF-967F-D92C005A9713}" dt="2020-10-03T21:48:31.689" v="66" actId="1076"/>
          <ac:picMkLst>
            <pc:docMk/>
            <pc:sldMk cId="1862921937" sldId="7792"/>
            <ac:picMk id="1026" creationId="{8DC5C218-12A2-48ED-93E7-624F82CEBF5D}"/>
          </ac:picMkLst>
        </pc:picChg>
      </pc:sldChg>
      <pc:sldChg chg="addSp modSp new mod">
        <pc:chgData name="Su Man Nam" userId="f59c6daa2a865830" providerId="LiveId" clId="{456F9174-8495-47FF-967F-D92C005A9713}" dt="2020-10-03T21:59:21.174" v="147" actId="20577"/>
        <pc:sldMkLst>
          <pc:docMk/>
          <pc:sldMk cId="1109739611" sldId="7793"/>
        </pc:sldMkLst>
        <pc:spChg chg="mod">
          <ac:chgData name="Su Man Nam" userId="f59c6daa2a865830" providerId="LiveId" clId="{456F9174-8495-47FF-967F-D92C005A9713}" dt="2020-10-03T21:52:39.338" v="99" actId="113"/>
          <ac:spMkLst>
            <pc:docMk/>
            <pc:sldMk cId="1109739611" sldId="7793"/>
            <ac:spMk id="2" creationId="{6D489FE3-1F62-4354-99DC-0CEA6CF5C497}"/>
          </ac:spMkLst>
        </pc:spChg>
        <pc:spChg chg="mod">
          <ac:chgData name="Su Man Nam" userId="f59c6daa2a865830" providerId="LiveId" clId="{456F9174-8495-47FF-967F-D92C005A9713}" dt="2020-10-03T21:59:21.174" v="147" actId="20577"/>
          <ac:spMkLst>
            <pc:docMk/>
            <pc:sldMk cId="1109739611" sldId="7793"/>
            <ac:spMk id="3" creationId="{F0D2ACD2-DA4F-4B12-B560-AD1EA889A7F4}"/>
          </ac:spMkLst>
        </pc:spChg>
        <pc:spChg chg="add">
          <ac:chgData name="Su Man Nam" userId="f59c6daa2a865830" providerId="LiveId" clId="{456F9174-8495-47FF-967F-D92C005A9713}" dt="2020-10-03T21:53:11.173" v="112" actId="22"/>
          <ac:spMkLst>
            <pc:docMk/>
            <pc:sldMk cId="1109739611" sldId="7793"/>
            <ac:spMk id="5" creationId="{1A72B730-6DE0-493C-B780-AF2BDF91E057}"/>
          </ac:spMkLst>
        </pc:spChg>
      </pc:sldChg>
      <pc:sldChg chg="addSp modSp new mod">
        <pc:chgData name="Su Man Nam" userId="f59c6daa2a865830" providerId="LiveId" clId="{456F9174-8495-47FF-967F-D92C005A9713}" dt="2020-10-03T21:59:30.357" v="149" actId="20577"/>
        <pc:sldMkLst>
          <pc:docMk/>
          <pc:sldMk cId="1271084345" sldId="7794"/>
        </pc:sldMkLst>
        <pc:spChg chg="mod">
          <ac:chgData name="Su Man Nam" userId="f59c6daa2a865830" providerId="LiveId" clId="{456F9174-8495-47FF-967F-D92C005A9713}" dt="2020-10-03T21:55:05.749" v="125" actId="113"/>
          <ac:spMkLst>
            <pc:docMk/>
            <pc:sldMk cId="1271084345" sldId="7794"/>
            <ac:spMk id="2" creationId="{E93FC63E-440D-40EF-850D-FC7E439E5058}"/>
          </ac:spMkLst>
        </pc:spChg>
        <pc:spChg chg="mod">
          <ac:chgData name="Su Man Nam" userId="f59c6daa2a865830" providerId="LiveId" clId="{456F9174-8495-47FF-967F-D92C005A9713}" dt="2020-10-03T21:59:30.357" v="149" actId="20577"/>
          <ac:spMkLst>
            <pc:docMk/>
            <pc:sldMk cId="1271084345" sldId="7794"/>
            <ac:spMk id="3" creationId="{162C9E98-9F42-465D-96CB-1FE384ADA1EA}"/>
          </ac:spMkLst>
        </pc:spChg>
        <pc:spChg chg="add">
          <ac:chgData name="Su Man Nam" userId="f59c6daa2a865830" providerId="LiveId" clId="{456F9174-8495-47FF-967F-D92C005A9713}" dt="2020-10-03T21:53:17.866" v="113" actId="22"/>
          <ac:spMkLst>
            <pc:docMk/>
            <pc:sldMk cId="1271084345" sldId="7794"/>
            <ac:spMk id="5" creationId="{4540A4E4-F22B-47CF-ADC9-E85487C6DD25}"/>
          </ac:spMkLst>
        </pc:spChg>
      </pc:sldChg>
      <pc:sldChg chg="addSp delSp modSp new mod">
        <pc:chgData name="Su Man Nam" userId="f59c6daa2a865830" providerId="LiveId" clId="{456F9174-8495-47FF-967F-D92C005A9713}" dt="2020-10-03T21:59:34.503" v="151" actId="27636"/>
        <pc:sldMkLst>
          <pc:docMk/>
          <pc:sldMk cId="2611579934" sldId="7795"/>
        </pc:sldMkLst>
        <pc:spChg chg="del">
          <ac:chgData name="Su Man Nam" userId="f59c6daa2a865830" providerId="LiveId" clId="{456F9174-8495-47FF-967F-D92C005A9713}" dt="2020-10-03T21:55:28.809" v="127"/>
          <ac:spMkLst>
            <pc:docMk/>
            <pc:sldMk cId="2611579934" sldId="7795"/>
            <ac:spMk id="2" creationId="{98D6A5AB-31C6-4D82-99C8-54BC5F456584}"/>
          </ac:spMkLst>
        </pc:spChg>
        <pc:spChg chg="mod">
          <ac:chgData name="Su Man Nam" userId="f59c6daa2a865830" providerId="LiveId" clId="{456F9174-8495-47FF-967F-D92C005A9713}" dt="2020-10-03T21:59:34.503" v="151" actId="27636"/>
          <ac:spMkLst>
            <pc:docMk/>
            <pc:sldMk cId="2611579934" sldId="7795"/>
            <ac:spMk id="3" creationId="{D009A623-5AB3-4040-8587-E502AFA3F708}"/>
          </ac:spMkLst>
        </pc:spChg>
        <pc:spChg chg="add">
          <ac:chgData name="Su Man Nam" userId="f59c6daa2a865830" providerId="LiveId" clId="{456F9174-8495-47FF-967F-D92C005A9713}" dt="2020-10-03T21:55:35.684" v="130" actId="22"/>
          <ac:spMkLst>
            <pc:docMk/>
            <pc:sldMk cId="2611579934" sldId="7795"/>
            <ac:spMk id="7" creationId="{031DAF15-F6E3-4CD2-980B-ACDD78349594}"/>
          </ac:spMkLst>
        </pc:spChg>
        <pc:picChg chg="add mod">
          <ac:chgData name="Su Man Nam" userId="f59c6daa2a865830" providerId="LiveId" clId="{456F9174-8495-47FF-967F-D92C005A9713}" dt="2020-10-03T21:55:29.403" v="129" actId="962"/>
          <ac:picMkLst>
            <pc:docMk/>
            <pc:sldMk cId="2611579934" sldId="7795"/>
            <ac:picMk id="5" creationId="{D95599CA-41F1-4DB1-A3E2-125359198346}"/>
          </ac:picMkLst>
        </pc:picChg>
      </pc:sldChg>
      <pc:sldChg chg="addSp modSp new mod">
        <pc:chgData name="Su Man Nam" userId="f59c6daa2a865830" providerId="LiveId" clId="{456F9174-8495-47FF-967F-D92C005A9713}" dt="2020-10-03T21:59:36.049" v="153" actId="27636"/>
        <pc:sldMkLst>
          <pc:docMk/>
          <pc:sldMk cId="233776077" sldId="7796"/>
        </pc:sldMkLst>
        <pc:spChg chg="mod">
          <ac:chgData name="Su Man Nam" userId="f59c6daa2a865830" providerId="LiveId" clId="{456F9174-8495-47FF-967F-D92C005A9713}" dt="2020-10-03T21:58:03.713" v="146" actId="14100"/>
          <ac:spMkLst>
            <pc:docMk/>
            <pc:sldMk cId="233776077" sldId="7796"/>
            <ac:spMk id="2" creationId="{F091B395-74EE-4367-A0A5-1ACC23958FFE}"/>
          </ac:spMkLst>
        </pc:spChg>
        <pc:spChg chg="mod">
          <ac:chgData name="Su Man Nam" userId="f59c6daa2a865830" providerId="LiveId" clId="{456F9174-8495-47FF-967F-D92C005A9713}" dt="2020-10-03T21:59:36.049" v="153" actId="27636"/>
          <ac:spMkLst>
            <pc:docMk/>
            <pc:sldMk cId="233776077" sldId="7796"/>
            <ac:spMk id="3" creationId="{D28C2ED9-808C-4518-8538-B9B71493EAF0}"/>
          </ac:spMkLst>
        </pc:spChg>
        <pc:spChg chg="add">
          <ac:chgData name="Su Man Nam" userId="f59c6daa2a865830" providerId="LiveId" clId="{456F9174-8495-47FF-967F-D92C005A9713}" dt="2020-10-03T21:57:57.875" v="143" actId="22"/>
          <ac:spMkLst>
            <pc:docMk/>
            <pc:sldMk cId="233776077" sldId="7796"/>
            <ac:spMk id="5" creationId="{8C8BDE04-3677-465B-B788-388CB15B1563}"/>
          </ac:spMkLst>
        </pc:spChg>
      </pc:sldChg>
      <pc:sldChg chg="modSp add mod">
        <pc:chgData name="Su Man Nam" userId="f59c6daa2a865830" providerId="LiveId" clId="{456F9174-8495-47FF-967F-D92C005A9713}" dt="2020-10-03T22:00:20.016" v="157" actId="113"/>
        <pc:sldMkLst>
          <pc:docMk/>
          <pc:sldMk cId="3454799692" sldId="7797"/>
        </pc:sldMkLst>
        <pc:spChg chg="mod">
          <ac:chgData name="Su Man Nam" userId="f59c6daa2a865830" providerId="LiveId" clId="{456F9174-8495-47FF-967F-D92C005A9713}" dt="2020-10-03T22:00:20.016" v="157" actId="113"/>
          <ac:spMkLst>
            <pc:docMk/>
            <pc:sldMk cId="3454799692" sldId="7797"/>
            <ac:spMk id="2" creationId="{F091B395-74EE-4367-A0A5-1ACC23958FFE}"/>
          </ac:spMkLst>
        </pc:spChg>
      </pc:sldChg>
    </pc:docChg>
  </pc:docChgLst>
  <pc:docChgLst>
    <pc:chgData name="Nam Su Man" userId="f59c6daa2a865830" providerId="LiveId" clId="{E6B8A677-133C-48FC-81F5-CA72377EFE54}"/>
    <pc:docChg chg="undo custSel mod addSld delSld modSld sldOrd modSection">
      <pc:chgData name="Nam Su Man" userId="f59c6daa2a865830" providerId="LiveId" clId="{E6B8A677-133C-48FC-81F5-CA72377EFE54}" dt="2020-08-24T08:15:01.401" v="2996" actId="1076"/>
      <pc:docMkLst>
        <pc:docMk/>
      </pc:docMkLst>
      <pc:sldChg chg="modSp mod">
        <pc:chgData name="Nam Su Man" userId="f59c6daa2a865830" providerId="LiveId" clId="{E6B8A677-133C-48FC-81F5-CA72377EFE54}" dt="2020-08-24T07:25:05.305" v="32" actId="14100"/>
        <pc:sldMkLst>
          <pc:docMk/>
          <pc:sldMk cId="0" sldId="256"/>
        </pc:sldMkLst>
        <pc:spChg chg="mod">
          <ac:chgData name="Nam Su Man" userId="f59c6daa2a865830" providerId="LiveId" clId="{E6B8A677-133C-48FC-81F5-CA72377EFE54}" dt="2020-08-24T07:25:05.305" v="32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E6B8A677-133C-48FC-81F5-CA72377EFE54}" dt="2020-08-24T07:24:53.174" v="16" actId="6549"/>
          <ac:spMkLst>
            <pc:docMk/>
            <pc:sldMk cId="0" sldId="256"/>
            <ac:spMk id="7" creationId="{3A7CAB7B-3FB6-42B7-AB22-F30D959BBF6D}"/>
          </ac:spMkLst>
        </pc:spChg>
        <pc:spChg chg="mod">
          <ac:chgData name="Nam Su Man" userId="f59c6daa2a865830" providerId="LiveId" clId="{E6B8A677-133C-48FC-81F5-CA72377EFE54}" dt="2020-08-24T07:24:58.885" v="30"/>
          <ac:spMkLst>
            <pc:docMk/>
            <pc:sldMk cId="0" sldId="256"/>
            <ac:spMk id="8" creationId="{42E36249-1B7F-4D47-9295-0B0E0E09EDE8}"/>
          </ac:spMkLst>
        </pc:spChg>
      </pc:sldChg>
      <pc:sldChg chg="del">
        <pc:chgData name="Nam Su Man" userId="f59c6daa2a865830" providerId="LiveId" clId="{E6B8A677-133C-48FC-81F5-CA72377EFE54}" dt="2020-08-24T07:25:17.469" v="33" actId="47"/>
        <pc:sldMkLst>
          <pc:docMk/>
          <pc:sldMk cId="2753005500" sldId="7626"/>
        </pc:sldMkLst>
      </pc:sldChg>
      <pc:sldChg chg="del">
        <pc:chgData name="Nam Su Man" userId="f59c6daa2a865830" providerId="LiveId" clId="{E6B8A677-133C-48FC-81F5-CA72377EFE54}" dt="2020-08-24T07:25:46.706" v="34" actId="47"/>
        <pc:sldMkLst>
          <pc:docMk/>
          <pc:sldMk cId="1050412879" sldId="7628"/>
        </pc:sldMkLst>
      </pc:sldChg>
      <pc:sldChg chg="del">
        <pc:chgData name="Nam Su Man" userId="f59c6daa2a865830" providerId="LiveId" clId="{E6B8A677-133C-48FC-81F5-CA72377EFE54}" dt="2020-08-24T07:25:46.706" v="34" actId="47"/>
        <pc:sldMkLst>
          <pc:docMk/>
          <pc:sldMk cId="2343305589" sldId="7629"/>
        </pc:sldMkLst>
      </pc:sldChg>
      <pc:sldChg chg="del">
        <pc:chgData name="Nam Su Man" userId="f59c6daa2a865830" providerId="LiveId" clId="{E6B8A677-133C-48FC-81F5-CA72377EFE54}" dt="2020-08-24T07:25:46.706" v="34" actId="47"/>
        <pc:sldMkLst>
          <pc:docMk/>
          <pc:sldMk cId="1645257910" sldId="7630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3878526537" sldId="7631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839807148" sldId="7632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982107458" sldId="7633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3702700915" sldId="7634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377077386" sldId="7635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1394227578" sldId="7636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1827787127" sldId="7637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3102560113" sldId="7638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819618254" sldId="7639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3955560315" sldId="7640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1561058075" sldId="7641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493121839" sldId="7642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4121068741" sldId="7643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3168848604" sldId="7644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863197970" sldId="7645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1872395350" sldId="7646"/>
        </pc:sldMkLst>
      </pc:sldChg>
      <pc:sldChg chg="del">
        <pc:chgData name="Nam Su Man" userId="f59c6daa2a865830" providerId="LiveId" clId="{E6B8A677-133C-48FC-81F5-CA72377EFE54}" dt="2020-08-24T07:37:27.939" v="710" actId="47"/>
        <pc:sldMkLst>
          <pc:docMk/>
          <pc:sldMk cId="2590076307" sldId="7647"/>
        </pc:sldMkLst>
      </pc:sldChg>
      <pc:sldChg chg="modSp new mod ord">
        <pc:chgData name="Nam Su Man" userId="f59c6daa2a865830" providerId="LiveId" clId="{E6B8A677-133C-48FC-81F5-CA72377EFE54}" dt="2020-08-24T07:36:53.609" v="709"/>
        <pc:sldMkLst>
          <pc:docMk/>
          <pc:sldMk cId="3718492344" sldId="7648"/>
        </pc:sldMkLst>
        <pc:spChg chg="mod">
          <ac:chgData name="Nam Su Man" userId="f59c6daa2a865830" providerId="LiveId" clId="{E6B8A677-133C-48FC-81F5-CA72377EFE54}" dt="2020-08-24T07:36:53.609" v="709"/>
          <ac:spMkLst>
            <pc:docMk/>
            <pc:sldMk cId="3718492344" sldId="7648"/>
            <ac:spMk id="2" creationId="{25A4D966-4EFC-4832-B5AA-A6CDE7F56480}"/>
          </ac:spMkLst>
        </pc:spChg>
        <pc:spChg chg="mod">
          <ac:chgData name="Nam Su Man" userId="f59c6daa2a865830" providerId="LiveId" clId="{E6B8A677-133C-48FC-81F5-CA72377EFE54}" dt="2020-08-24T07:26:18.549" v="52"/>
          <ac:spMkLst>
            <pc:docMk/>
            <pc:sldMk cId="3718492344" sldId="7648"/>
            <ac:spMk id="3" creationId="{C101C3E1-165B-459D-BF01-67AEAC3B3CB4}"/>
          </ac:spMkLst>
        </pc:spChg>
      </pc:sldChg>
      <pc:sldChg chg="modSp new del mod">
        <pc:chgData name="Nam Su Man" userId="f59c6daa2a865830" providerId="LiveId" clId="{E6B8A677-133C-48FC-81F5-CA72377EFE54}" dt="2020-08-24T07:34:07.227" v="504" actId="47"/>
        <pc:sldMkLst>
          <pc:docMk/>
          <pc:sldMk cId="98552915" sldId="7649"/>
        </pc:sldMkLst>
        <pc:spChg chg="mod">
          <ac:chgData name="Nam Su Man" userId="f59c6daa2a865830" providerId="LiveId" clId="{E6B8A677-133C-48FC-81F5-CA72377EFE54}" dt="2020-08-24T07:28:18.023" v="143"/>
          <ac:spMkLst>
            <pc:docMk/>
            <pc:sldMk cId="98552915" sldId="7649"/>
            <ac:spMk id="3" creationId="{04EE064D-2D6F-49DC-83EB-241E3874C249}"/>
          </ac:spMkLst>
        </pc:spChg>
      </pc:sldChg>
      <pc:sldChg chg="addSp modSp new mod">
        <pc:chgData name="Nam Su Man" userId="f59c6daa2a865830" providerId="LiveId" clId="{E6B8A677-133C-48FC-81F5-CA72377EFE54}" dt="2020-08-24T07:30:25.825" v="197" actId="1076"/>
        <pc:sldMkLst>
          <pc:docMk/>
          <pc:sldMk cId="533792964" sldId="7650"/>
        </pc:sldMkLst>
        <pc:spChg chg="mod">
          <ac:chgData name="Nam Su Man" userId="f59c6daa2a865830" providerId="LiveId" clId="{E6B8A677-133C-48FC-81F5-CA72377EFE54}" dt="2020-08-24T07:29:20.483" v="184"/>
          <ac:spMkLst>
            <pc:docMk/>
            <pc:sldMk cId="533792964" sldId="7650"/>
            <ac:spMk id="2" creationId="{47553F70-963A-4FD5-920F-088D46614368}"/>
          </ac:spMkLst>
        </pc:spChg>
        <pc:spChg chg="mod">
          <ac:chgData name="Nam Su Man" userId="f59c6daa2a865830" providerId="LiveId" clId="{E6B8A677-133C-48FC-81F5-CA72377EFE54}" dt="2020-08-24T07:28:26.480" v="175" actId="20577"/>
          <ac:spMkLst>
            <pc:docMk/>
            <pc:sldMk cId="533792964" sldId="7650"/>
            <ac:spMk id="3" creationId="{F653BEE2-D932-4ED7-A1EB-360A5DF7E6AD}"/>
          </ac:spMkLst>
        </pc:spChg>
        <pc:spChg chg="add mod">
          <ac:chgData name="Nam Su Man" userId="f59c6daa2a865830" providerId="LiveId" clId="{E6B8A677-133C-48FC-81F5-CA72377EFE54}" dt="2020-08-24T07:30:25.825" v="197" actId="1076"/>
          <ac:spMkLst>
            <pc:docMk/>
            <pc:sldMk cId="533792964" sldId="7650"/>
            <ac:spMk id="4" creationId="{ECB69D4C-3DCC-49C1-AE58-25ABDB48CC94}"/>
          </ac:spMkLst>
        </pc:spChg>
        <pc:picChg chg="add mod">
          <ac:chgData name="Nam Su Man" userId="f59c6daa2a865830" providerId="LiveId" clId="{E6B8A677-133C-48FC-81F5-CA72377EFE54}" dt="2020-08-24T07:30:25.825" v="197" actId="1076"/>
          <ac:picMkLst>
            <pc:docMk/>
            <pc:sldMk cId="533792964" sldId="7650"/>
            <ac:picMk id="1026" creationId="{614DD4B1-5D9E-4AC1-988E-672F1D20CD77}"/>
          </ac:picMkLst>
        </pc:picChg>
      </pc:sldChg>
      <pc:sldChg chg="addSp modSp new mod">
        <pc:chgData name="Nam Su Man" userId="f59c6daa2a865830" providerId="LiveId" clId="{E6B8A677-133C-48FC-81F5-CA72377EFE54}" dt="2020-08-24T07:34:05.182" v="503" actId="20577"/>
        <pc:sldMkLst>
          <pc:docMk/>
          <pc:sldMk cId="1806808612" sldId="7651"/>
        </pc:sldMkLst>
        <pc:spChg chg="mod">
          <ac:chgData name="Nam Su Man" userId="f59c6daa2a865830" providerId="LiveId" clId="{E6B8A677-133C-48FC-81F5-CA72377EFE54}" dt="2020-08-24T07:32:27.067" v="452" actId="2710"/>
          <ac:spMkLst>
            <pc:docMk/>
            <pc:sldMk cId="1806808612" sldId="7651"/>
            <ac:spMk id="2" creationId="{F3BD0CE9-758E-461B-AB20-7E386A65E026}"/>
          </ac:spMkLst>
        </pc:spChg>
        <pc:spChg chg="mod">
          <ac:chgData name="Nam Su Man" userId="f59c6daa2a865830" providerId="LiveId" clId="{E6B8A677-133C-48FC-81F5-CA72377EFE54}" dt="2020-08-24T07:31:09.838" v="221"/>
          <ac:spMkLst>
            <pc:docMk/>
            <pc:sldMk cId="1806808612" sldId="7651"/>
            <ac:spMk id="3" creationId="{3A058DBF-3996-4B68-95C2-A0227B764533}"/>
          </ac:spMkLst>
        </pc:spChg>
        <pc:spChg chg="add mod">
          <ac:chgData name="Nam Su Man" userId="f59c6daa2a865830" providerId="LiveId" clId="{E6B8A677-133C-48FC-81F5-CA72377EFE54}" dt="2020-08-24T07:34:05.182" v="503" actId="20577"/>
          <ac:spMkLst>
            <pc:docMk/>
            <pc:sldMk cId="1806808612" sldId="7651"/>
            <ac:spMk id="4" creationId="{8B81F85A-0A81-4730-9A57-2D954C214ACC}"/>
          </ac:spMkLst>
        </pc:spChg>
        <pc:picChg chg="add mod">
          <ac:chgData name="Nam Su Man" userId="f59c6daa2a865830" providerId="LiveId" clId="{E6B8A677-133C-48FC-81F5-CA72377EFE54}" dt="2020-08-24T07:33:22.245" v="464" actId="1076"/>
          <ac:picMkLst>
            <pc:docMk/>
            <pc:sldMk cId="1806808612" sldId="7651"/>
            <ac:picMk id="2050" creationId="{60CE26B1-99C5-4E73-96C2-AA5039405BE8}"/>
          </ac:picMkLst>
        </pc:picChg>
      </pc:sldChg>
      <pc:sldChg chg="addSp delSp modSp new mod">
        <pc:chgData name="Nam Su Man" userId="f59c6daa2a865830" providerId="LiveId" clId="{E6B8A677-133C-48FC-81F5-CA72377EFE54}" dt="2020-08-24T07:34:02.383" v="502" actId="20577"/>
        <pc:sldMkLst>
          <pc:docMk/>
          <pc:sldMk cId="1695713444" sldId="7652"/>
        </pc:sldMkLst>
        <pc:spChg chg="del">
          <ac:chgData name="Nam Su Man" userId="f59c6daa2a865830" providerId="LiveId" clId="{E6B8A677-133C-48FC-81F5-CA72377EFE54}" dt="2020-08-24T07:33:37.776" v="494"/>
          <ac:spMkLst>
            <pc:docMk/>
            <pc:sldMk cId="1695713444" sldId="7652"/>
            <ac:spMk id="2" creationId="{A7929F1C-ABC2-4091-AD74-027FFF1A47D0}"/>
          </ac:spMkLst>
        </pc:spChg>
        <pc:spChg chg="mod">
          <ac:chgData name="Nam Su Man" userId="f59c6daa2a865830" providerId="LiveId" clId="{E6B8A677-133C-48FC-81F5-CA72377EFE54}" dt="2020-08-24T07:33:35.442" v="493"/>
          <ac:spMkLst>
            <pc:docMk/>
            <pc:sldMk cId="1695713444" sldId="7652"/>
            <ac:spMk id="3" creationId="{0FCA0F63-43F1-4986-9398-CB4CAA6337ED}"/>
          </ac:spMkLst>
        </pc:spChg>
        <pc:spChg chg="add mod">
          <ac:chgData name="Nam Su Man" userId="f59c6daa2a865830" providerId="LiveId" clId="{E6B8A677-133C-48FC-81F5-CA72377EFE54}" dt="2020-08-24T07:34:02.383" v="502" actId="20577"/>
          <ac:spMkLst>
            <pc:docMk/>
            <pc:sldMk cId="1695713444" sldId="7652"/>
            <ac:spMk id="4" creationId="{AD02EF73-DC75-47CD-8178-C30950D4C645}"/>
          </ac:spMkLst>
        </pc:spChg>
        <pc:picChg chg="add mod">
          <ac:chgData name="Nam Su Man" userId="f59c6daa2a865830" providerId="LiveId" clId="{E6B8A677-133C-48FC-81F5-CA72377EFE54}" dt="2020-08-24T07:33:48.321" v="499" actId="1076"/>
          <ac:picMkLst>
            <pc:docMk/>
            <pc:sldMk cId="1695713444" sldId="7652"/>
            <ac:picMk id="3074" creationId="{1330F8A6-94DB-496C-807B-325FEC6D9E27}"/>
          </ac:picMkLst>
        </pc:picChg>
      </pc:sldChg>
      <pc:sldChg chg="addSp delSp modSp new mod">
        <pc:chgData name="Nam Su Man" userId="f59c6daa2a865830" providerId="LiveId" clId="{E6B8A677-133C-48FC-81F5-CA72377EFE54}" dt="2020-08-24T07:47:06.472" v="960" actId="6549"/>
        <pc:sldMkLst>
          <pc:docMk/>
          <pc:sldMk cId="3816076481" sldId="7653"/>
        </pc:sldMkLst>
        <pc:spChg chg="del">
          <ac:chgData name="Nam Su Man" userId="f59c6daa2a865830" providerId="LiveId" clId="{E6B8A677-133C-48FC-81F5-CA72377EFE54}" dt="2020-08-24T07:40:56.762" v="751"/>
          <ac:spMkLst>
            <pc:docMk/>
            <pc:sldMk cId="3816076481" sldId="7653"/>
            <ac:spMk id="2" creationId="{508BA736-0865-4F9C-9CC5-C344D28F3894}"/>
          </ac:spMkLst>
        </pc:spChg>
        <pc:spChg chg="mod">
          <ac:chgData name="Nam Su Man" userId="f59c6daa2a865830" providerId="LiveId" clId="{E6B8A677-133C-48FC-81F5-CA72377EFE54}" dt="2020-08-24T07:38:30.252" v="750"/>
          <ac:spMkLst>
            <pc:docMk/>
            <pc:sldMk cId="3816076481" sldId="7653"/>
            <ac:spMk id="3" creationId="{52A1BF76-1125-4859-BC22-47C94C620A85}"/>
          </ac:spMkLst>
        </pc:spChg>
        <pc:spChg chg="add del mod">
          <ac:chgData name="Nam Su Man" userId="f59c6daa2a865830" providerId="LiveId" clId="{E6B8A677-133C-48FC-81F5-CA72377EFE54}" dt="2020-08-24T07:41:49.572" v="776"/>
          <ac:spMkLst>
            <pc:docMk/>
            <pc:sldMk cId="3816076481" sldId="7653"/>
            <ac:spMk id="4" creationId="{B366DE05-12F0-4274-8768-95B20D8609A9}"/>
          </ac:spMkLst>
        </pc:spChg>
        <pc:spChg chg="add mod">
          <ac:chgData name="Nam Su Man" userId="f59c6daa2a865830" providerId="LiveId" clId="{E6B8A677-133C-48FC-81F5-CA72377EFE54}" dt="2020-08-24T07:47:06.472" v="960" actId="6549"/>
          <ac:spMkLst>
            <pc:docMk/>
            <pc:sldMk cId="3816076481" sldId="7653"/>
            <ac:spMk id="5" creationId="{99C6294F-4DCC-4064-ACA9-4F7FF74B77B4}"/>
          </ac:spMkLst>
        </pc:spChg>
        <pc:picChg chg="add del mod">
          <ac:chgData name="Nam Su Man" userId="f59c6daa2a865830" providerId="LiveId" clId="{E6B8A677-133C-48FC-81F5-CA72377EFE54}" dt="2020-08-24T07:43:37.258" v="777" actId="21"/>
          <ac:picMkLst>
            <pc:docMk/>
            <pc:sldMk cId="3816076481" sldId="7653"/>
            <ac:picMk id="6" creationId="{E8DEE63A-3059-43D3-BF5B-3CA06E82F252}"/>
          </ac:picMkLst>
        </pc:picChg>
        <pc:picChg chg="add del mod">
          <ac:chgData name="Nam Su Man" userId="f59c6daa2a865830" providerId="LiveId" clId="{E6B8A677-133C-48FC-81F5-CA72377EFE54}" dt="2020-08-24T07:41:48.788" v="775" actId="21"/>
          <ac:picMkLst>
            <pc:docMk/>
            <pc:sldMk cId="3816076481" sldId="7653"/>
            <ac:picMk id="4098" creationId="{B50DC1F9-A6DD-44F3-B99C-76ADC4089072}"/>
          </ac:picMkLst>
        </pc:picChg>
      </pc:sldChg>
      <pc:sldChg chg="addSp delSp modSp new mod">
        <pc:chgData name="Nam Su Man" userId="f59c6daa2a865830" providerId="LiveId" clId="{E6B8A677-133C-48FC-81F5-CA72377EFE54}" dt="2020-08-24T07:43:38.781" v="778"/>
        <pc:sldMkLst>
          <pc:docMk/>
          <pc:sldMk cId="868131345" sldId="7654"/>
        </pc:sldMkLst>
        <pc:spChg chg="del">
          <ac:chgData name="Nam Su Man" userId="f59c6daa2a865830" providerId="LiveId" clId="{E6B8A677-133C-48FC-81F5-CA72377EFE54}" dt="2020-08-24T07:43:38.781" v="778"/>
          <ac:spMkLst>
            <pc:docMk/>
            <pc:sldMk cId="868131345" sldId="7654"/>
            <ac:spMk id="2" creationId="{389370AA-D572-498F-BFCE-4E7E9D78680A}"/>
          </ac:spMkLst>
        </pc:spChg>
        <pc:spChg chg="mod">
          <ac:chgData name="Nam Su Man" userId="f59c6daa2a865830" providerId="LiveId" clId="{E6B8A677-133C-48FC-81F5-CA72377EFE54}" dt="2020-08-24T07:41:46.509" v="774"/>
          <ac:spMkLst>
            <pc:docMk/>
            <pc:sldMk cId="868131345" sldId="7654"/>
            <ac:spMk id="3" creationId="{7C66DAA8-308A-4F01-9045-C2ED4D6B74D8}"/>
          </ac:spMkLst>
        </pc:spChg>
        <pc:picChg chg="add mod">
          <ac:chgData name="Nam Su Man" userId="f59c6daa2a865830" providerId="LiveId" clId="{E6B8A677-133C-48FC-81F5-CA72377EFE54}" dt="2020-08-24T07:43:38.781" v="778"/>
          <ac:picMkLst>
            <pc:docMk/>
            <pc:sldMk cId="868131345" sldId="7654"/>
            <ac:picMk id="4" creationId="{38A25A4E-B7A0-4B26-B95B-EF9B8D4CA546}"/>
          </ac:picMkLst>
        </pc:picChg>
      </pc:sldChg>
      <pc:sldChg chg="addSp delSp modSp new mod setBg">
        <pc:chgData name="Nam Su Man" userId="f59c6daa2a865830" providerId="LiveId" clId="{E6B8A677-133C-48FC-81F5-CA72377EFE54}" dt="2020-08-24T07:48:57.573" v="1015" actId="26606"/>
        <pc:sldMkLst>
          <pc:docMk/>
          <pc:sldMk cId="2918199575" sldId="7655"/>
        </pc:sldMkLst>
        <pc:spChg chg="del">
          <ac:chgData name="Nam Su Man" userId="f59c6daa2a865830" providerId="LiveId" clId="{E6B8A677-133C-48FC-81F5-CA72377EFE54}" dt="2020-08-24T07:48:53.715" v="1013"/>
          <ac:spMkLst>
            <pc:docMk/>
            <pc:sldMk cId="2918199575" sldId="7655"/>
            <ac:spMk id="2" creationId="{F4CE2D78-23D6-4104-AE75-EA0E84A034F2}"/>
          </ac:spMkLst>
        </pc:spChg>
        <pc:spChg chg="mod">
          <ac:chgData name="Nam Su Man" userId="f59c6daa2a865830" providerId="LiveId" clId="{E6B8A677-133C-48FC-81F5-CA72377EFE54}" dt="2020-08-24T07:48:57.573" v="1015" actId="26606"/>
          <ac:spMkLst>
            <pc:docMk/>
            <pc:sldMk cId="2918199575" sldId="7655"/>
            <ac:spMk id="3" creationId="{EA9AE0F3-31C8-431B-B4CF-630E737737AC}"/>
          </ac:spMkLst>
        </pc:spChg>
        <pc:spChg chg="add del">
          <ac:chgData name="Nam Su Man" userId="f59c6daa2a865830" providerId="LiveId" clId="{E6B8A677-133C-48FC-81F5-CA72377EFE54}" dt="2020-08-24T07:48:57.573" v="1015" actId="26606"/>
          <ac:spMkLst>
            <pc:docMk/>
            <pc:sldMk cId="2918199575" sldId="7655"/>
            <ac:spMk id="5126" creationId="{DF3D7612-C170-453F-A570-31590827182C}"/>
          </ac:spMkLst>
        </pc:spChg>
        <pc:picChg chg="add mod">
          <ac:chgData name="Nam Su Man" userId="f59c6daa2a865830" providerId="LiveId" clId="{E6B8A677-133C-48FC-81F5-CA72377EFE54}" dt="2020-08-24T07:48:57.573" v="1015" actId="26606"/>
          <ac:picMkLst>
            <pc:docMk/>
            <pc:sldMk cId="2918199575" sldId="7655"/>
            <ac:picMk id="5122" creationId="{0DCA8CFD-A70C-4EBF-A29D-18D731305A2C}"/>
          </ac:picMkLst>
        </pc:picChg>
        <pc:cxnChg chg="add del">
          <ac:chgData name="Nam Su Man" userId="f59c6daa2a865830" providerId="LiveId" clId="{E6B8A677-133C-48FC-81F5-CA72377EFE54}" dt="2020-08-24T07:48:57.573" v="1015" actId="26606"/>
          <ac:cxnSpMkLst>
            <pc:docMk/>
            <pc:sldMk cId="2918199575" sldId="7655"/>
            <ac:cxnSpMk id="73" creationId="{E4A809D5-3600-46D4-A466-67F2349A54FB}"/>
          </ac:cxnSpMkLst>
        </pc:cxnChg>
      </pc:sldChg>
      <pc:sldChg chg="addSp delSp modSp new mod">
        <pc:chgData name="Nam Su Man" userId="f59c6daa2a865830" providerId="LiveId" clId="{E6B8A677-133C-48FC-81F5-CA72377EFE54}" dt="2020-08-24T07:53:15.191" v="1126" actId="1076"/>
        <pc:sldMkLst>
          <pc:docMk/>
          <pc:sldMk cId="3942959132" sldId="7656"/>
        </pc:sldMkLst>
        <pc:spChg chg="del">
          <ac:chgData name="Nam Su Man" userId="f59c6daa2a865830" providerId="LiveId" clId="{E6B8A677-133C-48FC-81F5-CA72377EFE54}" dt="2020-08-24T07:50:42.947" v="1017"/>
          <ac:spMkLst>
            <pc:docMk/>
            <pc:sldMk cId="3942959132" sldId="7656"/>
            <ac:spMk id="2" creationId="{256F262B-B37D-4E0F-A5A7-C0F91618968F}"/>
          </ac:spMkLst>
        </pc:spChg>
        <pc:spChg chg="mod">
          <ac:chgData name="Nam Su Man" userId="f59c6daa2a865830" providerId="LiveId" clId="{E6B8A677-133C-48FC-81F5-CA72377EFE54}" dt="2020-08-24T07:51:15.150" v="1079"/>
          <ac:spMkLst>
            <pc:docMk/>
            <pc:sldMk cId="3942959132" sldId="7656"/>
            <ac:spMk id="3" creationId="{C2DC9DE5-8079-4FD6-B6E8-00BF640146AA}"/>
          </ac:spMkLst>
        </pc:spChg>
        <pc:spChg chg="add mod">
          <ac:chgData name="Nam Su Man" userId="f59c6daa2a865830" providerId="LiveId" clId="{E6B8A677-133C-48FC-81F5-CA72377EFE54}" dt="2020-08-24T07:52:05.212" v="1092" actId="1076"/>
          <ac:spMkLst>
            <pc:docMk/>
            <pc:sldMk cId="3942959132" sldId="7656"/>
            <ac:spMk id="4" creationId="{C769213E-B3FF-42A5-AD2F-8BEB822AACFF}"/>
          </ac:spMkLst>
        </pc:spChg>
        <pc:spChg chg="add mod">
          <ac:chgData name="Nam Su Man" userId="f59c6daa2a865830" providerId="LiveId" clId="{E6B8A677-133C-48FC-81F5-CA72377EFE54}" dt="2020-08-24T07:53:05.070" v="1125" actId="2085"/>
          <ac:spMkLst>
            <pc:docMk/>
            <pc:sldMk cId="3942959132" sldId="7656"/>
            <ac:spMk id="5" creationId="{4F22D8A7-4FBA-45E7-B606-AD97E4885C32}"/>
          </ac:spMkLst>
        </pc:spChg>
        <pc:picChg chg="add mod">
          <ac:chgData name="Nam Su Man" userId="f59c6daa2a865830" providerId="LiveId" clId="{E6B8A677-133C-48FC-81F5-CA72377EFE54}" dt="2020-08-24T07:53:15.191" v="1126" actId="1076"/>
          <ac:picMkLst>
            <pc:docMk/>
            <pc:sldMk cId="3942959132" sldId="7656"/>
            <ac:picMk id="7170" creationId="{2F431005-421F-4BD7-9441-D977DCDF5A3F}"/>
          </ac:picMkLst>
        </pc:picChg>
      </pc:sldChg>
      <pc:sldChg chg="addSp delSp modSp new mod">
        <pc:chgData name="Nam Su Man" userId="f59c6daa2a865830" providerId="LiveId" clId="{E6B8A677-133C-48FC-81F5-CA72377EFE54}" dt="2020-08-24T07:54:02.650" v="1176" actId="14100"/>
        <pc:sldMkLst>
          <pc:docMk/>
          <pc:sldMk cId="3988099870" sldId="7657"/>
        </pc:sldMkLst>
        <pc:spChg chg="del">
          <ac:chgData name="Nam Su Man" userId="f59c6daa2a865830" providerId="LiveId" clId="{E6B8A677-133C-48FC-81F5-CA72377EFE54}" dt="2020-08-24T07:53:43.697" v="1148" actId="478"/>
          <ac:spMkLst>
            <pc:docMk/>
            <pc:sldMk cId="3988099870" sldId="7657"/>
            <ac:spMk id="2" creationId="{B0BB2EC1-59FA-42C2-B07A-574BD8BF6E3C}"/>
          </ac:spMkLst>
        </pc:spChg>
        <pc:spChg chg="mod">
          <ac:chgData name="Nam Su Man" userId="f59c6daa2a865830" providerId="LiveId" clId="{E6B8A677-133C-48FC-81F5-CA72377EFE54}" dt="2020-08-24T07:53:27.321" v="1144"/>
          <ac:spMkLst>
            <pc:docMk/>
            <pc:sldMk cId="3988099870" sldId="7657"/>
            <ac:spMk id="3" creationId="{ABD0B7A7-97D9-464C-B563-90BD2C2FBAF3}"/>
          </ac:spMkLst>
        </pc:spChg>
        <pc:spChg chg="add mod">
          <ac:chgData name="Nam Su Man" userId="f59c6daa2a865830" providerId="LiveId" clId="{E6B8A677-133C-48FC-81F5-CA72377EFE54}" dt="2020-08-24T07:53:41.447" v="1147"/>
          <ac:spMkLst>
            <pc:docMk/>
            <pc:sldMk cId="3988099870" sldId="7657"/>
            <ac:spMk id="6" creationId="{3D9882DD-0A1D-4D7E-883C-8B6E0BDAE767}"/>
          </ac:spMkLst>
        </pc:spChg>
        <pc:spChg chg="add mod">
          <ac:chgData name="Nam Su Man" userId="f59c6daa2a865830" providerId="LiveId" clId="{E6B8A677-133C-48FC-81F5-CA72377EFE54}" dt="2020-08-24T07:54:02.650" v="1176" actId="14100"/>
          <ac:spMkLst>
            <pc:docMk/>
            <pc:sldMk cId="3988099870" sldId="7657"/>
            <ac:spMk id="8" creationId="{8C3A8741-22F7-4693-94C7-B89AD739480D}"/>
          </ac:spMkLst>
        </pc:spChg>
        <pc:picChg chg="add del mod">
          <ac:chgData name="Nam Su Man" userId="f59c6daa2a865830" providerId="LiveId" clId="{E6B8A677-133C-48FC-81F5-CA72377EFE54}" dt="2020-08-24T07:53:31.357" v="1146"/>
          <ac:picMkLst>
            <pc:docMk/>
            <pc:sldMk cId="3988099870" sldId="7657"/>
            <ac:picMk id="4" creationId="{894BD91B-492F-4A73-A43B-728B6E8C7644}"/>
          </ac:picMkLst>
        </pc:picChg>
        <pc:picChg chg="add mod">
          <ac:chgData name="Nam Su Man" userId="f59c6daa2a865830" providerId="LiveId" clId="{E6B8A677-133C-48FC-81F5-CA72377EFE54}" dt="2020-08-24T07:53:41.447" v="1147"/>
          <ac:picMkLst>
            <pc:docMk/>
            <pc:sldMk cId="3988099870" sldId="7657"/>
            <ac:picMk id="5" creationId="{D257BB46-E993-4C4D-B45F-6E8FAD9E15C5}"/>
          </ac:picMkLst>
        </pc:picChg>
      </pc:sldChg>
      <pc:sldChg chg="modSp new mod">
        <pc:chgData name="Nam Su Man" userId="f59c6daa2a865830" providerId="LiveId" clId="{E6B8A677-133C-48FC-81F5-CA72377EFE54}" dt="2020-08-24T07:57:53.704" v="1713" actId="20577"/>
        <pc:sldMkLst>
          <pc:docMk/>
          <pc:sldMk cId="1207786226" sldId="7658"/>
        </pc:sldMkLst>
        <pc:spChg chg="mod">
          <ac:chgData name="Nam Su Man" userId="f59c6daa2a865830" providerId="LiveId" clId="{E6B8A677-133C-48FC-81F5-CA72377EFE54}" dt="2020-08-24T07:57:53.704" v="1713" actId="20577"/>
          <ac:spMkLst>
            <pc:docMk/>
            <pc:sldMk cId="1207786226" sldId="7658"/>
            <ac:spMk id="2" creationId="{152581DD-C54B-4F9D-AF12-FA375545849F}"/>
          </ac:spMkLst>
        </pc:spChg>
        <pc:spChg chg="mod">
          <ac:chgData name="Nam Su Man" userId="f59c6daa2a865830" providerId="LiveId" clId="{E6B8A677-133C-48FC-81F5-CA72377EFE54}" dt="2020-08-24T07:54:37.281" v="1195"/>
          <ac:spMkLst>
            <pc:docMk/>
            <pc:sldMk cId="1207786226" sldId="7658"/>
            <ac:spMk id="3" creationId="{EFF0280E-AB6B-4A92-930F-CC94956C23E2}"/>
          </ac:spMkLst>
        </pc:spChg>
      </pc:sldChg>
      <pc:sldChg chg="modSp new mod">
        <pc:chgData name="Nam Su Man" userId="f59c6daa2a865830" providerId="LiveId" clId="{E6B8A677-133C-48FC-81F5-CA72377EFE54}" dt="2020-08-24T08:11:25.816" v="2901" actId="20577"/>
        <pc:sldMkLst>
          <pc:docMk/>
          <pc:sldMk cId="3279524158" sldId="7659"/>
        </pc:sldMkLst>
        <pc:spChg chg="mod">
          <ac:chgData name="Nam Su Man" userId="f59c6daa2a865830" providerId="LiveId" clId="{E6B8A677-133C-48FC-81F5-CA72377EFE54}" dt="2020-08-24T08:00:08.857" v="2137" actId="20577"/>
          <ac:spMkLst>
            <pc:docMk/>
            <pc:sldMk cId="3279524158" sldId="7659"/>
            <ac:spMk id="2" creationId="{55713B8B-C82E-42FD-B764-BC0B1695F7E6}"/>
          </ac:spMkLst>
        </pc:spChg>
        <pc:spChg chg="mod">
          <ac:chgData name="Nam Su Man" userId="f59c6daa2a865830" providerId="LiveId" clId="{E6B8A677-133C-48FC-81F5-CA72377EFE54}" dt="2020-08-24T08:11:25.816" v="2901" actId="20577"/>
          <ac:spMkLst>
            <pc:docMk/>
            <pc:sldMk cId="3279524158" sldId="7659"/>
            <ac:spMk id="3" creationId="{D6E30AEB-E4AD-4880-94E4-101CC2099609}"/>
          </ac:spMkLst>
        </pc:spChg>
      </pc:sldChg>
      <pc:sldChg chg="modSp mod">
        <pc:chgData name="Nam Su Man" userId="f59c6daa2a865830" providerId="LiveId" clId="{E6B8A677-133C-48FC-81F5-CA72377EFE54}" dt="2020-08-24T08:11:30.136" v="2902"/>
        <pc:sldMkLst>
          <pc:docMk/>
          <pc:sldMk cId="2044933583" sldId="7660"/>
        </pc:sldMkLst>
        <pc:spChg chg="mod">
          <ac:chgData name="Nam Su Man" userId="f59c6daa2a865830" providerId="LiveId" clId="{E6B8A677-133C-48FC-81F5-CA72377EFE54}" dt="2020-08-24T08:06:00.569" v="2585" actId="6549"/>
          <ac:spMkLst>
            <pc:docMk/>
            <pc:sldMk cId="2044933583" sldId="7660"/>
            <ac:spMk id="2" creationId="{55713B8B-C82E-42FD-B764-BC0B1695F7E6}"/>
          </ac:spMkLst>
        </pc:spChg>
        <pc:spChg chg="mod">
          <ac:chgData name="Nam Su Man" userId="f59c6daa2a865830" providerId="LiveId" clId="{E6B8A677-133C-48FC-81F5-CA72377EFE54}" dt="2020-08-24T08:11:30.136" v="2902"/>
          <ac:spMkLst>
            <pc:docMk/>
            <pc:sldMk cId="2044933583" sldId="7660"/>
            <ac:spMk id="3" creationId="{D6E30AEB-E4AD-4880-94E4-101CC2099609}"/>
          </ac:spMkLst>
        </pc:spChg>
      </pc:sldChg>
      <pc:sldChg chg="modSp new mod">
        <pc:chgData name="Nam Su Man" userId="f59c6daa2a865830" providerId="LiveId" clId="{E6B8A677-133C-48FC-81F5-CA72377EFE54}" dt="2020-08-24T08:11:32.941" v="2903"/>
        <pc:sldMkLst>
          <pc:docMk/>
          <pc:sldMk cId="1726256568" sldId="7661"/>
        </pc:sldMkLst>
        <pc:spChg chg="mod">
          <ac:chgData name="Nam Su Man" userId="f59c6daa2a865830" providerId="LiveId" clId="{E6B8A677-133C-48FC-81F5-CA72377EFE54}" dt="2020-08-24T08:11:07.170" v="2878"/>
          <ac:spMkLst>
            <pc:docMk/>
            <pc:sldMk cId="1726256568" sldId="7661"/>
            <ac:spMk id="2" creationId="{6AD8D373-6890-47F2-A387-039059CB17EB}"/>
          </ac:spMkLst>
        </pc:spChg>
        <pc:spChg chg="mod">
          <ac:chgData name="Nam Su Man" userId="f59c6daa2a865830" providerId="LiveId" clId="{E6B8A677-133C-48FC-81F5-CA72377EFE54}" dt="2020-08-24T08:11:32.941" v="2903"/>
          <ac:spMkLst>
            <pc:docMk/>
            <pc:sldMk cId="1726256568" sldId="7661"/>
            <ac:spMk id="3" creationId="{96BD1DDC-06B9-4B53-84D9-3E4EA9F8B28D}"/>
          </ac:spMkLst>
        </pc:spChg>
      </pc:sldChg>
      <pc:sldChg chg="addSp delSp modSp new mod">
        <pc:chgData name="Nam Su Man" userId="f59c6daa2a865830" providerId="LiveId" clId="{E6B8A677-133C-48FC-81F5-CA72377EFE54}" dt="2020-08-24T08:15:01.401" v="2996" actId="1076"/>
        <pc:sldMkLst>
          <pc:docMk/>
          <pc:sldMk cId="815519559" sldId="7662"/>
        </pc:sldMkLst>
        <pc:spChg chg="del">
          <ac:chgData name="Nam Su Man" userId="f59c6daa2a865830" providerId="LiveId" clId="{E6B8A677-133C-48FC-81F5-CA72377EFE54}" dt="2020-08-24T08:12:59.056" v="2918"/>
          <ac:spMkLst>
            <pc:docMk/>
            <pc:sldMk cId="815519559" sldId="7662"/>
            <ac:spMk id="2" creationId="{EF467E04-2830-4667-9567-FF745D3D3A88}"/>
          </ac:spMkLst>
        </pc:spChg>
        <pc:spChg chg="mod">
          <ac:chgData name="Nam Su Man" userId="f59c6daa2a865830" providerId="LiveId" clId="{E6B8A677-133C-48FC-81F5-CA72377EFE54}" dt="2020-08-24T08:13:42.576" v="2929" actId="20577"/>
          <ac:spMkLst>
            <pc:docMk/>
            <pc:sldMk cId="815519559" sldId="7662"/>
            <ac:spMk id="3" creationId="{4AF5A45B-9F6D-440C-BF41-718CF99705CD}"/>
          </ac:spMkLst>
        </pc:spChg>
        <pc:spChg chg="add mod">
          <ac:chgData name="Nam Su Man" userId="f59c6daa2a865830" providerId="LiveId" clId="{E6B8A677-133C-48FC-81F5-CA72377EFE54}" dt="2020-08-24T08:15:01.401" v="2996" actId="1076"/>
          <ac:spMkLst>
            <pc:docMk/>
            <pc:sldMk cId="815519559" sldId="7662"/>
            <ac:spMk id="6" creationId="{027D3934-B507-4111-A094-6AFCD58AE13E}"/>
          </ac:spMkLst>
        </pc:spChg>
        <pc:picChg chg="add mod">
          <ac:chgData name="Nam Su Man" userId="f59c6daa2a865830" providerId="LiveId" clId="{E6B8A677-133C-48FC-81F5-CA72377EFE54}" dt="2020-08-24T08:15:01.401" v="2996" actId="1076"/>
          <ac:picMkLst>
            <pc:docMk/>
            <pc:sldMk cId="815519559" sldId="7662"/>
            <ac:picMk id="4" creationId="{363DDBB1-7692-445D-975F-FF37125C7783}"/>
          </ac:picMkLst>
        </pc:picChg>
      </pc:sldChg>
    </pc:docChg>
  </pc:docChgLst>
  <pc:docChgLst>
    <pc:chgData name="Nam Su Man" userId="f59c6daa2a865830" providerId="LiveId" clId="{6E27A47A-8216-4A17-83B1-8C3210797588}"/>
    <pc:docChg chg="undo custSel addSld delSld modSld sldOrd modSection">
      <pc:chgData name="Nam Su Man" userId="f59c6daa2a865830" providerId="LiveId" clId="{6E27A47A-8216-4A17-83B1-8C3210797588}" dt="2021-04-03T22:41:23.093" v="5539" actId="113"/>
      <pc:docMkLst>
        <pc:docMk/>
      </pc:docMkLst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115641" sldId="7876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843908772" sldId="7877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39488143" sldId="7878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92451454" sldId="7879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281352263" sldId="7881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1003912318" sldId="7882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809629015" sldId="7883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621561340" sldId="7884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924951012" sldId="7885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573566601" sldId="7886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566255873" sldId="7887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506226350" sldId="7888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1463627485" sldId="7889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1486791919" sldId="7890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057104110" sldId="7891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413734588" sldId="7892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097779682" sldId="7893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768039173" sldId="7894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2064875619" sldId="7895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670365157" sldId="7896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1000633589" sldId="7897"/>
        </pc:sldMkLst>
      </pc:sldChg>
      <pc:sldChg chg="del">
        <pc:chgData name="Nam Su Man" userId="f59c6daa2a865830" providerId="LiveId" clId="{6E27A47A-8216-4A17-83B1-8C3210797588}" dt="2021-04-03T22:32:14.986" v="4238" actId="47"/>
        <pc:sldMkLst>
          <pc:docMk/>
          <pc:sldMk cId="339004996" sldId="7898"/>
        </pc:sldMkLst>
      </pc:sldChg>
      <pc:sldChg chg="addSp modSp new mod ord">
        <pc:chgData name="Nam Su Man" userId="f59c6daa2a865830" providerId="LiveId" clId="{6E27A47A-8216-4A17-83B1-8C3210797588}" dt="2021-03-27T23:31:45.294" v="134"/>
        <pc:sldMkLst>
          <pc:docMk/>
          <pc:sldMk cId="1282999100" sldId="7899"/>
        </pc:sldMkLst>
        <pc:spChg chg="mod">
          <ac:chgData name="Nam Su Man" userId="f59c6daa2a865830" providerId="LiveId" clId="{6E27A47A-8216-4A17-83B1-8C3210797588}" dt="2021-03-27T23:30:56.646" v="127" actId="5793"/>
          <ac:spMkLst>
            <pc:docMk/>
            <pc:sldMk cId="1282999100" sldId="7899"/>
            <ac:spMk id="2" creationId="{817C18D1-8953-4C34-9643-3C6A3BA21ADB}"/>
          </ac:spMkLst>
        </pc:spChg>
        <pc:spChg chg="mod">
          <ac:chgData name="Nam Su Man" userId="f59c6daa2a865830" providerId="LiveId" clId="{6E27A47A-8216-4A17-83B1-8C3210797588}" dt="2021-03-27T23:25:51.922" v="16" actId="20577"/>
          <ac:spMkLst>
            <pc:docMk/>
            <pc:sldMk cId="1282999100" sldId="7899"/>
            <ac:spMk id="3" creationId="{06E36336-C56E-4F0A-BCF4-8D06974109C6}"/>
          </ac:spMkLst>
        </pc:spChg>
        <pc:spChg chg="add mod">
          <ac:chgData name="Nam Su Man" userId="f59c6daa2a865830" providerId="LiveId" clId="{6E27A47A-8216-4A17-83B1-8C3210797588}" dt="2021-03-27T23:31:45.294" v="134"/>
          <ac:spMkLst>
            <pc:docMk/>
            <pc:sldMk cId="1282999100" sldId="7899"/>
            <ac:spMk id="4" creationId="{030B19E9-456E-432D-AA0F-C5DC21DA1020}"/>
          </ac:spMkLst>
        </pc:spChg>
      </pc:sldChg>
      <pc:sldChg chg="addSp modSp new mod">
        <pc:chgData name="Nam Su Man" userId="f59c6daa2a865830" providerId="LiveId" clId="{6E27A47A-8216-4A17-83B1-8C3210797588}" dt="2021-03-27T23:53:49.098" v="529" actId="20577"/>
        <pc:sldMkLst>
          <pc:docMk/>
          <pc:sldMk cId="351350524" sldId="7900"/>
        </pc:sldMkLst>
        <pc:spChg chg="mod">
          <ac:chgData name="Nam Su Man" userId="f59c6daa2a865830" providerId="LiveId" clId="{6E27A47A-8216-4A17-83B1-8C3210797588}" dt="2021-03-27T23:32:03.730" v="144" actId="20577"/>
          <ac:spMkLst>
            <pc:docMk/>
            <pc:sldMk cId="351350524" sldId="7900"/>
            <ac:spMk id="2" creationId="{1170CA5E-83F6-4A6B-B7D4-E3FB17F280DF}"/>
          </ac:spMkLst>
        </pc:spChg>
        <pc:spChg chg="mod">
          <ac:chgData name="Nam Su Man" userId="f59c6daa2a865830" providerId="LiveId" clId="{6E27A47A-8216-4A17-83B1-8C3210797588}" dt="2021-03-27T23:53:49.098" v="529" actId="20577"/>
          <ac:spMkLst>
            <pc:docMk/>
            <pc:sldMk cId="351350524" sldId="7900"/>
            <ac:spMk id="3" creationId="{3A6259F9-5845-4A9F-A5C5-3474715318D5}"/>
          </ac:spMkLst>
        </pc:spChg>
        <pc:picChg chg="add mod">
          <ac:chgData name="Nam Su Man" userId="f59c6daa2a865830" providerId="LiveId" clId="{6E27A47A-8216-4A17-83B1-8C3210797588}" dt="2021-03-27T23:34:45.365" v="256" actId="1076"/>
          <ac:picMkLst>
            <pc:docMk/>
            <pc:sldMk cId="351350524" sldId="7900"/>
            <ac:picMk id="5" creationId="{AE0BF88D-8313-44CD-8A2F-BDA807E4D7E0}"/>
          </ac:picMkLst>
        </pc:picChg>
      </pc:sldChg>
      <pc:sldChg chg="addSp modSp new mod">
        <pc:chgData name="Nam Su Man" userId="f59c6daa2a865830" providerId="LiveId" clId="{6E27A47A-8216-4A17-83B1-8C3210797588}" dt="2021-03-27T23:56:02.339" v="716"/>
        <pc:sldMkLst>
          <pc:docMk/>
          <pc:sldMk cId="2132381319" sldId="7901"/>
        </pc:sldMkLst>
        <pc:spChg chg="mod">
          <ac:chgData name="Nam Su Man" userId="f59c6daa2a865830" providerId="LiveId" clId="{6E27A47A-8216-4A17-83B1-8C3210797588}" dt="2021-03-27T23:56:02.339" v="716"/>
          <ac:spMkLst>
            <pc:docMk/>
            <pc:sldMk cId="2132381319" sldId="7901"/>
            <ac:spMk id="2" creationId="{FCC65589-E5C6-4522-AE3E-2C23D2539F53}"/>
          </ac:spMkLst>
        </pc:spChg>
        <pc:spChg chg="mod">
          <ac:chgData name="Nam Su Man" userId="f59c6daa2a865830" providerId="LiveId" clId="{6E27A47A-8216-4A17-83B1-8C3210797588}" dt="2021-03-27T23:54:10.056" v="559"/>
          <ac:spMkLst>
            <pc:docMk/>
            <pc:sldMk cId="2132381319" sldId="7901"/>
            <ac:spMk id="3" creationId="{AA72C011-DC2B-4513-ACE0-9CAFB20D392C}"/>
          </ac:spMkLst>
        </pc:spChg>
        <pc:picChg chg="add mod">
          <ac:chgData name="Nam Su Man" userId="f59c6daa2a865830" providerId="LiveId" clId="{6E27A47A-8216-4A17-83B1-8C3210797588}" dt="2021-03-27T23:55:11.038" v="613" actId="1076"/>
          <ac:picMkLst>
            <pc:docMk/>
            <pc:sldMk cId="2132381319" sldId="7901"/>
            <ac:picMk id="5" creationId="{1233C5A5-D6D2-40B0-BCA3-C1F04E10290D}"/>
          </ac:picMkLst>
        </pc:picChg>
      </pc:sldChg>
      <pc:sldChg chg="addSp modSp new mod ord">
        <pc:chgData name="Nam Su Man" userId="f59c6daa2a865830" providerId="LiveId" clId="{6E27A47A-8216-4A17-83B1-8C3210797588}" dt="2021-03-27T23:35:37.178" v="344"/>
        <pc:sldMkLst>
          <pc:docMk/>
          <pc:sldMk cId="3271046134" sldId="7902"/>
        </pc:sldMkLst>
        <pc:spChg chg="mod">
          <ac:chgData name="Nam Su Man" userId="f59c6daa2a865830" providerId="LiveId" clId="{6E27A47A-8216-4A17-83B1-8C3210797588}" dt="2021-03-27T23:35:37.178" v="344"/>
          <ac:spMkLst>
            <pc:docMk/>
            <pc:sldMk cId="3271046134" sldId="7902"/>
            <ac:spMk id="2" creationId="{46E7E0C4-D66F-4C11-BF3F-869B4E23F7C9}"/>
          </ac:spMkLst>
        </pc:spChg>
        <pc:spChg chg="mod">
          <ac:chgData name="Nam Su Man" userId="f59c6daa2a865830" providerId="LiveId" clId="{6E27A47A-8216-4A17-83B1-8C3210797588}" dt="2021-03-27T23:34:58.812" v="276"/>
          <ac:spMkLst>
            <pc:docMk/>
            <pc:sldMk cId="3271046134" sldId="7902"/>
            <ac:spMk id="3" creationId="{BB0613A1-2AFB-41B9-AB7D-020FF59B064E}"/>
          </ac:spMkLst>
        </pc:spChg>
        <pc:picChg chg="add mod">
          <ac:chgData name="Nam Su Man" userId="f59c6daa2a865830" providerId="LiveId" clId="{6E27A47A-8216-4A17-83B1-8C3210797588}" dt="2021-03-27T23:34:39.831" v="254" actId="1076"/>
          <ac:picMkLst>
            <pc:docMk/>
            <pc:sldMk cId="3271046134" sldId="7902"/>
            <ac:picMk id="1026" creationId="{2DC80908-6DA1-47E8-9D9A-9245B3207CC8}"/>
          </ac:picMkLst>
        </pc:picChg>
      </pc:sldChg>
      <pc:sldChg chg="addSp delSp modSp new add del mod">
        <pc:chgData name="Nam Su Man" userId="f59c6daa2a865830" providerId="LiveId" clId="{6E27A47A-8216-4A17-83B1-8C3210797588}" dt="2021-03-27T23:53:28.587" v="524"/>
        <pc:sldMkLst>
          <pc:docMk/>
          <pc:sldMk cId="2579147411" sldId="7903"/>
        </pc:sldMkLst>
        <pc:spChg chg="mod">
          <ac:chgData name="Nam Su Man" userId="f59c6daa2a865830" providerId="LiveId" clId="{6E27A47A-8216-4A17-83B1-8C3210797588}" dt="2021-03-27T23:53:28.587" v="524"/>
          <ac:spMkLst>
            <pc:docMk/>
            <pc:sldMk cId="2579147411" sldId="7903"/>
            <ac:spMk id="2" creationId="{BD982759-8BB8-4BEB-9955-CD33CC95CB2B}"/>
          </ac:spMkLst>
        </pc:spChg>
        <pc:spChg chg="mod">
          <ac:chgData name="Nam Su Man" userId="f59c6daa2a865830" providerId="LiveId" clId="{6E27A47A-8216-4A17-83B1-8C3210797588}" dt="2021-03-27T23:42:01.349" v="481" actId="6549"/>
          <ac:spMkLst>
            <pc:docMk/>
            <pc:sldMk cId="2579147411" sldId="7903"/>
            <ac:spMk id="3" creationId="{11C04FC7-AE33-4664-90CA-E79B0957D66A}"/>
          </ac:spMkLst>
        </pc:spChg>
        <pc:picChg chg="add del mod">
          <ac:chgData name="Nam Su Man" userId="f59c6daa2a865830" providerId="LiveId" clId="{6E27A47A-8216-4A17-83B1-8C3210797588}" dt="2021-03-27T23:53:12.814" v="484" actId="478"/>
          <ac:picMkLst>
            <pc:docMk/>
            <pc:sldMk cId="2579147411" sldId="7903"/>
            <ac:picMk id="5" creationId="{8F5425F7-DEED-4575-8409-64B027B4B690}"/>
          </ac:picMkLst>
        </pc:picChg>
      </pc:sldChg>
      <pc:sldChg chg="addSp modSp new mod">
        <pc:chgData name="Nam Su Man" userId="f59c6daa2a865830" providerId="LiveId" clId="{6E27A47A-8216-4A17-83B1-8C3210797588}" dt="2021-04-03T22:38:25.201" v="4979" actId="27636"/>
        <pc:sldMkLst>
          <pc:docMk/>
          <pc:sldMk cId="1766067932" sldId="7904"/>
        </pc:sldMkLst>
        <pc:spChg chg="mod">
          <ac:chgData name="Nam Su Man" userId="f59c6daa2a865830" providerId="LiveId" clId="{6E27A47A-8216-4A17-83B1-8C3210797588}" dt="2021-04-03T22:38:25.201" v="4979" actId="27636"/>
          <ac:spMkLst>
            <pc:docMk/>
            <pc:sldMk cId="1766067932" sldId="7904"/>
            <ac:spMk id="2" creationId="{4FD81597-E9B8-4E80-AC2D-2BBCE85AFBE2}"/>
          </ac:spMkLst>
        </pc:spChg>
        <pc:spChg chg="mod">
          <ac:chgData name="Nam Su Man" userId="f59c6daa2a865830" providerId="LiveId" clId="{6E27A47A-8216-4A17-83B1-8C3210797588}" dt="2021-04-03T22:37:24.271" v="4801"/>
          <ac:spMkLst>
            <pc:docMk/>
            <pc:sldMk cId="1766067932" sldId="7904"/>
            <ac:spMk id="3" creationId="{CE22CAC0-A90C-40DB-89E0-8580A9680A6B}"/>
          </ac:spMkLst>
        </pc:spChg>
        <pc:graphicFrameChg chg="add mod modGraphic">
          <ac:chgData name="Nam Su Man" userId="f59c6daa2a865830" providerId="LiveId" clId="{6E27A47A-8216-4A17-83B1-8C3210797588}" dt="2021-03-28T00:06:15.817" v="1530" actId="20577"/>
          <ac:graphicFrameMkLst>
            <pc:docMk/>
            <pc:sldMk cId="1766067932" sldId="7904"/>
            <ac:graphicFrameMk id="4" creationId="{B76DFE69-8ADD-422F-B0B6-BF126B6431E1}"/>
          </ac:graphicFrameMkLst>
        </pc:graphicFrameChg>
      </pc:sldChg>
      <pc:sldChg chg="add">
        <pc:chgData name="Nam Su Man" userId="f59c6daa2a865830" providerId="LiveId" clId="{6E27A47A-8216-4A17-83B1-8C3210797588}" dt="2021-03-27T23:58:13.026" v="718"/>
        <pc:sldMkLst>
          <pc:docMk/>
          <pc:sldMk cId="1996390090" sldId="7905"/>
        </pc:sldMkLst>
      </pc:sldChg>
      <pc:sldChg chg="modSp new mod">
        <pc:chgData name="Nam Su Man" userId="f59c6daa2a865830" providerId="LiveId" clId="{6E27A47A-8216-4A17-83B1-8C3210797588}" dt="2021-03-28T00:05:42.200" v="1505" actId="20577"/>
        <pc:sldMkLst>
          <pc:docMk/>
          <pc:sldMk cId="1930697222" sldId="7906"/>
        </pc:sldMkLst>
        <pc:spChg chg="mod">
          <ac:chgData name="Nam Su Man" userId="f59c6daa2a865830" providerId="LiveId" clId="{6E27A47A-8216-4A17-83B1-8C3210797588}" dt="2021-03-28T00:05:42.200" v="1505" actId="20577"/>
          <ac:spMkLst>
            <pc:docMk/>
            <pc:sldMk cId="1930697222" sldId="7906"/>
            <ac:spMk id="2" creationId="{5E92FE2A-E019-4627-BB95-AC2800960FCD}"/>
          </ac:spMkLst>
        </pc:spChg>
      </pc:sldChg>
      <pc:sldChg chg="modSp new mod">
        <pc:chgData name="Nam Su Man" userId="f59c6daa2a865830" providerId="LiveId" clId="{6E27A47A-8216-4A17-83B1-8C3210797588}" dt="2021-03-28T00:07:34.350" v="1634" actId="6549"/>
        <pc:sldMkLst>
          <pc:docMk/>
          <pc:sldMk cId="3197441770" sldId="7907"/>
        </pc:sldMkLst>
        <pc:spChg chg="mod">
          <ac:chgData name="Nam Su Man" userId="f59c6daa2a865830" providerId="LiveId" clId="{6E27A47A-8216-4A17-83B1-8C3210797588}" dt="2021-03-28T00:07:34.350" v="1634" actId="6549"/>
          <ac:spMkLst>
            <pc:docMk/>
            <pc:sldMk cId="3197441770" sldId="7907"/>
            <ac:spMk id="2" creationId="{78F78295-BC26-4F93-98B6-63D0E74FA151}"/>
          </ac:spMkLst>
        </pc:spChg>
      </pc:sldChg>
      <pc:sldChg chg="modSp new mod">
        <pc:chgData name="Nam Su Man" userId="f59c6daa2a865830" providerId="LiveId" clId="{6E27A47A-8216-4A17-83B1-8C3210797588}" dt="2021-03-28T00:16:43.577" v="2032"/>
        <pc:sldMkLst>
          <pc:docMk/>
          <pc:sldMk cId="4274682169" sldId="7908"/>
        </pc:sldMkLst>
        <pc:spChg chg="mod">
          <ac:chgData name="Nam Su Man" userId="f59c6daa2a865830" providerId="LiveId" clId="{6E27A47A-8216-4A17-83B1-8C3210797588}" dt="2021-03-28T00:16:43.577" v="2032"/>
          <ac:spMkLst>
            <pc:docMk/>
            <pc:sldMk cId="4274682169" sldId="7908"/>
            <ac:spMk id="2" creationId="{E313D708-F247-4F49-9D46-279311C2C3B8}"/>
          </ac:spMkLst>
        </pc:spChg>
      </pc:sldChg>
      <pc:sldChg chg="modSp new mod">
        <pc:chgData name="Nam Su Man" userId="f59c6daa2a865830" providerId="LiveId" clId="{6E27A47A-8216-4A17-83B1-8C3210797588}" dt="2021-03-28T00:22:22.730" v="2315" actId="21"/>
        <pc:sldMkLst>
          <pc:docMk/>
          <pc:sldMk cId="2882880804" sldId="7909"/>
        </pc:sldMkLst>
        <pc:spChg chg="mod">
          <ac:chgData name="Nam Su Man" userId="f59c6daa2a865830" providerId="LiveId" clId="{6E27A47A-8216-4A17-83B1-8C3210797588}" dt="2021-03-28T00:22:22.730" v="2315" actId="21"/>
          <ac:spMkLst>
            <pc:docMk/>
            <pc:sldMk cId="2882880804" sldId="7909"/>
            <ac:spMk id="2" creationId="{151A4A8F-7575-4BCC-A773-50BA53A5FC40}"/>
          </ac:spMkLst>
        </pc:spChg>
      </pc:sldChg>
      <pc:sldChg chg="addSp modSp new mod">
        <pc:chgData name="Nam Su Man" userId="f59c6daa2a865830" providerId="LiveId" clId="{6E27A47A-8216-4A17-83B1-8C3210797588}" dt="2021-04-03T22:12:17.500" v="3186" actId="20577"/>
        <pc:sldMkLst>
          <pc:docMk/>
          <pc:sldMk cId="739055425" sldId="7910"/>
        </pc:sldMkLst>
        <pc:spChg chg="mod">
          <ac:chgData name="Nam Su Man" userId="f59c6daa2a865830" providerId="LiveId" clId="{6E27A47A-8216-4A17-83B1-8C3210797588}" dt="2021-04-03T22:12:17.500" v="3186" actId="20577"/>
          <ac:spMkLst>
            <pc:docMk/>
            <pc:sldMk cId="739055425" sldId="7910"/>
            <ac:spMk id="2" creationId="{3E9D2A4F-8137-442D-900A-AA950922AEE7}"/>
          </ac:spMkLst>
        </pc:spChg>
        <pc:spChg chg="add mod">
          <ac:chgData name="Nam Su Man" userId="f59c6daa2a865830" providerId="LiveId" clId="{6E27A47A-8216-4A17-83B1-8C3210797588}" dt="2021-03-28T00:24:06.417" v="2409" actId="14100"/>
          <ac:spMkLst>
            <pc:docMk/>
            <pc:sldMk cId="739055425" sldId="7910"/>
            <ac:spMk id="6" creationId="{31A672A9-B30F-49B1-B11E-82CEF9F55A41}"/>
          </ac:spMkLst>
        </pc:spChg>
        <pc:picChg chg="add mod">
          <ac:chgData name="Nam Su Man" userId="f59c6daa2a865830" providerId="LiveId" clId="{6E27A47A-8216-4A17-83B1-8C3210797588}" dt="2021-03-28T00:26:25.156" v="2553" actId="1076"/>
          <ac:picMkLst>
            <pc:docMk/>
            <pc:sldMk cId="739055425" sldId="7910"/>
            <ac:picMk id="5" creationId="{C4641B71-366A-4C78-B6DF-2A00379D93D4}"/>
          </ac:picMkLst>
        </pc:picChg>
      </pc:sldChg>
      <pc:sldChg chg="modSp new mod">
        <pc:chgData name="Nam Su Man" userId="f59c6daa2a865830" providerId="LiveId" clId="{6E27A47A-8216-4A17-83B1-8C3210797588}" dt="2021-04-03T22:12:19.970" v="3188" actId="20577"/>
        <pc:sldMkLst>
          <pc:docMk/>
          <pc:sldMk cId="725581704" sldId="7911"/>
        </pc:sldMkLst>
        <pc:spChg chg="mod">
          <ac:chgData name="Nam Su Man" userId="f59c6daa2a865830" providerId="LiveId" clId="{6E27A47A-8216-4A17-83B1-8C3210797588}" dt="2021-04-03T22:12:19.970" v="3188" actId="20577"/>
          <ac:spMkLst>
            <pc:docMk/>
            <pc:sldMk cId="725581704" sldId="7911"/>
            <ac:spMk id="2" creationId="{BA87099C-A5E1-49B3-83A3-34EA865589CF}"/>
          </ac:spMkLst>
        </pc:spChg>
      </pc:sldChg>
      <pc:sldChg chg="modSp new mod ord">
        <pc:chgData name="Nam Su Man" userId="f59c6daa2a865830" providerId="LiveId" clId="{6E27A47A-8216-4A17-83B1-8C3210797588}" dt="2021-04-03T22:35:45.774" v="4645" actId="20577"/>
        <pc:sldMkLst>
          <pc:docMk/>
          <pc:sldMk cId="2480102628" sldId="7912"/>
        </pc:sldMkLst>
        <pc:spChg chg="mod">
          <ac:chgData name="Nam Su Man" userId="f59c6daa2a865830" providerId="LiveId" clId="{6E27A47A-8216-4A17-83B1-8C3210797588}" dt="2021-04-03T22:35:45.774" v="4645" actId="20577"/>
          <ac:spMkLst>
            <pc:docMk/>
            <pc:sldMk cId="2480102628" sldId="7912"/>
            <ac:spMk id="2" creationId="{1485D6A3-6BD9-4EEC-A872-2374123286E0}"/>
          </ac:spMkLst>
        </pc:spChg>
      </pc:sldChg>
      <pc:sldChg chg="addSp modSp new mod">
        <pc:chgData name="Nam Su Man" userId="f59c6daa2a865830" providerId="LiveId" clId="{6E27A47A-8216-4A17-83B1-8C3210797588}" dt="2021-04-03T22:12:33.041" v="3210"/>
        <pc:sldMkLst>
          <pc:docMk/>
          <pc:sldMk cId="1097873584" sldId="7913"/>
        </pc:sldMkLst>
        <pc:spChg chg="mod">
          <ac:chgData name="Nam Su Man" userId="f59c6daa2a865830" providerId="LiveId" clId="{6E27A47A-8216-4A17-83B1-8C3210797588}" dt="2021-04-03T22:12:33.041" v="3210"/>
          <ac:spMkLst>
            <pc:docMk/>
            <pc:sldMk cId="1097873584" sldId="7913"/>
            <ac:spMk id="2" creationId="{FF444124-60B6-4490-894A-119D30303D95}"/>
          </ac:spMkLst>
        </pc:spChg>
        <pc:spChg chg="add mod">
          <ac:chgData name="Nam Su Man" userId="f59c6daa2a865830" providerId="LiveId" clId="{6E27A47A-8216-4A17-83B1-8C3210797588}" dt="2021-03-28T00:32:49.832" v="3038"/>
          <ac:spMkLst>
            <pc:docMk/>
            <pc:sldMk cId="1097873584" sldId="7913"/>
            <ac:spMk id="4" creationId="{65429466-4F2E-40C4-9887-75114F550E3E}"/>
          </ac:spMkLst>
        </pc:spChg>
      </pc:sldChg>
      <pc:sldChg chg="modSp new mod">
        <pc:chgData name="Nam Su Man" userId="f59c6daa2a865830" providerId="LiveId" clId="{6E27A47A-8216-4A17-83B1-8C3210797588}" dt="2021-04-03T22:08:57.050" v="3168" actId="20577"/>
        <pc:sldMkLst>
          <pc:docMk/>
          <pc:sldMk cId="32921438" sldId="7914"/>
        </pc:sldMkLst>
        <pc:spChg chg="mod">
          <ac:chgData name="Nam Su Man" userId="f59c6daa2a865830" providerId="LiveId" clId="{6E27A47A-8216-4A17-83B1-8C3210797588}" dt="2021-04-03T22:08:57.050" v="3168" actId="20577"/>
          <ac:spMkLst>
            <pc:docMk/>
            <pc:sldMk cId="32921438" sldId="7914"/>
            <ac:spMk id="2" creationId="{64FFE53A-50C6-4479-BAAE-166DC97A4A49}"/>
          </ac:spMkLst>
        </pc:spChg>
      </pc:sldChg>
      <pc:sldChg chg="add">
        <pc:chgData name="Nam Su Man" userId="f59c6daa2a865830" providerId="LiveId" clId="{6E27A47A-8216-4A17-83B1-8C3210797588}" dt="2021-04-03T22:32:16.724" v="4240"/>
        <pc:sldMkLst>
          <pc:docMk/>
          <pc:sldMk cId="3045460551" sldId="7915"/>
        </pc:sldMkLst>
      </pc:sldChg>
      <pc:sldChg chg="modSp new del mod">
        <pc:chgData name="Nam Su Man" userId="f59c6daa2a865830" providerId="LiveId" clId="{6E27A47A-8216-4A17-83B1-8C3210797588}" dt="2021-04-03T22:32:08.485" v="4237" actId="2696"/>
        <pc:sldMkLst>
          <pc:docMk/>
          <pc:sldMk cId="3319806294" sldId="7915"/>
        </pc:sldMkLst>
        <pc:spChg chg="mod">
          <ac:chgData name="Nam Su Man" userId="f59c6daa2a865830" providerId="LiveId" clId="{6E27A47A-8216-4A17-83B1-8C3210797588}" dt="2021-04-03T22:24:21.287" v="3649" actId="115"/>
          <ac:spMkLst>
            <pc:docMk/>
            <pc:sldMk cId="3319806294" sldId="7915"/>
            <ac:spMk id="2" creationId="{E442A33E-2755-45F4-86A5-7B0C7E3E56C0}"/>
          </ac:spMkLst>
        </pc:spChg>
        <pc:spChg chg="mod">
          <ac:chgData name="Nam Su Man" userId="f59c6daa2a865830" providerId="LiveId" clId="{6E27A47A-8216-4A17-83B1-8C3210797588}" dt="2021-04-03T22:28:17.654" v="4157" actId="20577"/>
          <ac:spMkLst>
            <pc:docMk/>
            <pc:sldMk cId="3319806294" sldId="7915"/>
            <ac:spMk id="3" creationId="{51A59FEE-4FE8-4A0F-B7CE-3FD06FC741C8}"/>
          </ac:spMkLst>
        </pc:spChg>
      </pc:sldChg>
      <pc:sldChg chg="add">
        <pc:chgData name="Nam Su Man" userId="f59c6daa2a865830" providerId="LiveId" clId="{6E27A47A-8216-4A17-83B1-8C3210797588}" dt="2021-04-03T22:32:16.724" v="4240"/>
        <pc:sldMkLst>
          <pc:docMk/>
          <pc:sldMk cId="2853993333" sldId="7916"/>
        </pc:sldMkLst>
      </pc:sldChg>
      <pc:sldChg chg="modSp new del mod">
        <pc:chgData name="Nam Su Man" userId="f59c6daa2a865830" providerId="LiveId" clId="{6E27A47A-8216-4A17-83B1-8C3210797588}" dt="2021-04-03T22:32:08.485" v="4237" actId="2696"/>
        <pc:sldMkLst>
          <pc:docMk/>
          <pc:sldMk cId="3871599090" sldId="7916"/>
        </pc:sldMkLst>
        <pc:spChg chg="mod">
          <ac:chgData name="Nam Su Man" userId="f59c6daa2a865830" providerId="LiveId" clId="{6E27A47A-8216-4A17-83B1-8C3210797588}" dt="2021-04-03T22:26:14.410" v="3960"/>
          <ac:spMkLst>
            <pc:docMk/>
            <pc:sldMk cId="3871599090" sldId="7916"/>
            <ac:spMk id="2" creationId="{98AF2D5F-2DC7-4CBC-B414-44E1F64E9C07}"/>
          </ac:spMkLst>
        </pc:spChg>
        <pc:spChg chg="mod">
          <ac:chgData name="Nam Su Man" userId="f59c6daa2a865830" providerId="LiveId" clId="{6E27A47A-8216-4A17-83B1-8C3210797588}" dt="2021-04-03T22:28:24.697" v="4161" actId="6549"/>
          <ac:spMkLst>
            <pc:docMk/>
            <pc:sldMk cId="3871599090" sldId="7916"/>
            <ac:spMk id="3" creationId="{F225E636-86EA-49C0-8F67-940360BFD933}"/>
          </ac:spMkLst>
        </pc:spChg>
      </pc:sldChg>
      <pc:sldChg chg="modSp new del mod">
        <pc:chgData name="Nam Su Man" userId="f59c6daa2a865830" providerId="LiveId" clId="{6E27A47A-8216-4A17-83B1-8C3210797588}" dt="2021-04-03T22:32:08.485" v="4237" actId="2696"/>
        <pc:sldMkLst>
          <pc:docMk/>
          <pc:sldMk cId="34377213" sldId="7917"/>
        </pc:sldMkLst>
        <pc:spChg chg="mod">
          <ac:chgData name="Nam Su Man" userId="f59c6daa2a865830" providerId="LiveId" clId="{6E27A47A-8216-4A17-83B1-8C3210797588}" dt="2021-04-03T22:27:38.304" v="4151" actId="20577"/>
          <ac:spMkLst>
            <pc:docMk/>
            <pc:sldMk cId="34377213" sldId="7917"/>
            <ac:spMk id="2" creationId="{1869A126-574C-4AAB-9701-A1E7D66F2902}"/>
          </ac:spMkLst>
        </pc:spChg>
        <pc:spChg chg="mod">
          <ac:chgData name="Nam Su Man" userId="f59c6daa2a865830" providerId="LiveId" clId="{6E27A47A-8216-4A17-83B1-8C3210797588}" dt="2021-04-03T22:28:29.062" v="4164" actId="20577"/>
          <ac:spMkLst>
            <pc:docMk/>
            <pc:sldMk cId="34377213" sldId="7917"/>
            <ac:spMk id="3" creationId="{E57CAA82-BA0D-43B3-94C2-2B0776E25382}"/>
          </ac:spMkLst>
        </pc:spChg>
      </pc:sldChg>
      <pc:sldChg chg="add">
        <pc:chgData name="Nam Su Man" userId="f59c6daa2a865830" providerId="LiveId" clId="{6E27A47A-8216-4A17-83B1-8C3210797588}" dt="2021-04-03T22:32:16.724" v="4240"/>
        <pc:sldMkLst>
          <pc:docMk/>
          <pc:sldMk cId="858839350" sldId="7917"/>
        </pc:sldMkLst>
      </pc:sldChg>
      <pc:sldChg chg="modSp new mod">
        <pc:chgData name="Nam Su Man" userId="f59c6daa2a865830" providerId="LiveId" clId="{6E27A47A-8216-4A17-83B1-8C3210797588}" dt="2021-04-03T22:41:23.093" v="5539" actId="113"/>
        <pc:sldMkLst>
          <pc:docMk/>
          <pc:sldMk cId="76637324" sldId="7918"/>
        </pc:sldMkLst>
        <pc:spChg chg="mod">
          <ac:chgData name="Nam Su Man" userId="f59c6daa2a865830" providerId="LiveId" clId="{6E27A47A-8216-4A17-83B1-8C3210797588}" dt="2021-04-03T22:41:23.093" v="5539" actId="113"/>
          <ac:spMkLst>
            <pc:docMk/>
            <pc:sldMk cId="76637324" sldId="7918"/>
            <ac:spMk id="2" creationId="{B4007F8D-831A-4DAC-A6BC-C1C696113812}"/>
          </ac:spMkLst>
        </pc:spChg>
        <pc:spChg chg="mod">
          <ac:chgData name="Nam Su Man" userId="f59c6daa2a865830" providerId="LiveId" clId="{6E27A47A-8216-4A17-83B1-8C3210797588}" dt="2021-04-03T22:41:17.974" v="5537" actId="20577"/>
          <ac:spMkLst>
            <pc:docMk/>
            <pc:sldMk cId="76637324" sldId="7918"/>
            <ac:spMk id="3" creationId="{7B346BC9-7425-4F0E-B86F-54E085D31B17}"/>
          </ac:spMkLst>
        </pc:spChg>
      </pc:sldChg>
      <pc:sldChg chg="new del">
        <pc:chgData name="Nam Su Man" userId="f59c6daa2a865830" providerId="LiveId" clId="{6E27A47A-8216-4A17-83B1-8C3210797588}" dt="2021-04-03T22:34:22.242" v="4309" actId="680"/>
        <pc:sldMkLst>
          <pc:docMk/>
          <pc:sldMk cId="895990001" sldId="7919"/>
        </pc:sldMkLst>
      </pc:sldChg>
      <pc:sldChg chg="modSp new del mod">
        <pc:chgData name="Nam Su Man" userId="f59c6daa2a865830" providerId="LiveId" clId="{6E27A47A-8216-4A17-83B1-8C3210797588}" dt="2021-04-03T22:33:39.640" v="4306" actId="2696"/>
        <pc:sldMkLst>
          <pc:docMk/>
          <pc:sldMk cId="2678515462" sldId="7919"/>
        </pc:sldMkLst>
        <pc:spChg chg="mod">
          <ac:chgData name="Nam Su Man" userId="f59c6daa2a865830" providerId="LiveId" clId="{6E27A47A-8216-4A17-83B1-8C3210797588}" dt="2021-04-03T22:33:36.578" v="4305" actId="20577"/>
          <ac:spMkLst>
            <pc:docMk/>
            <pc:sldMk cId="2678515462" sldId="7919"/>
            <ac:spMk id="2" creationId="{82402E21-8633-4F32-8855-525A39CF6F32}"/>
          </ac:spMkLst>
        </pc:spChg>
      </pc:sldChg>
      <pc:sldChg chg="modSp new del mod">
        <pc:chgData name="Nam Su Man" userId="f59c6daa2a865830" providerId="LiveId" clId="{6E27A47A-8216-4A17-83B1-8C3210797588}" dt="2021-04-03T22:38:35.505" v="4980" actId="47"/>
        <pc:sldMkLst>
          <pc:docMk/>
          <pc:sldMk cId="3445719164" sldId="7919"/>
        </pc:sldMkLst>
        <pc:spChg chg="mod">
          <ac:chgData name="Nam Su Man" userId="f59c6daa2a865830" providerId="LiveId" clId="{6E27A47A-8216-4A17-83B1-8C3210797588}" dt="2021-04-03T22:37:25.820" v="4802"/>
          <ac:spMkLst>
            <pc:docMk/>
            <pc:sldMk cId="3445719164" sldId="7919"/>
            <ac:spMk id="3" creationId="{AAD8FDA8-1A5B-44D9-B85D-F794C5A34D07}"/>
          </ac:spMkLst>
        </pc:spChg>
      </pc:sldChg>
    </pc:docChg>
  </pc:docChgLst>
  <pc:docChgLst>
    <pc:chgData name="Nam Su Man" userId="f59c6daa2a865830" providerId="LiveId" clId="{C36EC491-2B6D-4D93-A9B0-A017ADA27856}"/>
    <pc:docChg chg="undo custSel addSld delSld modSld sldOrd modSection">
      <pc:chgData name="Nam Su Man" userId="f59c6daa2a865830" providerId="LiveId" clId="{C36EC491-2B6D-4D93-A9B0-A017ADA27856}" dt="2021-05-07T04:09:57.938" v="684"/>
      <pc:docMkLst>
        <pc:docMk/>
      </pc:docMkLst>
      <pc:sldChg chg="modSp mod">
        <pc:chgData name="Nam Su Man" userId="f59c6daa2a865830" providerId="LiveId" clId="{C36EC491-2B6D-4D93-A9B0-A017ADA27856}" dt="2021-05-07T03:00:16.885" v="623" actId="404"/>
        <pc:sldMkLst>
          <pc:docMk/>
          <pc:sldMk cId="0" sldId="256"/>
        </pc:sldMkLst>
        <pc:spChg chg="mod">
          <ac:chgData name="Nam Su Man" userId="f59c6daa2a865830" providerId="LiveId" clId="{C36EC491-2B6D-4D93-A9B0-A017ADA27856}" dt="2021-05-07T03:00:16.885" v="623" actId="404"/>
          <ac:spMkLst>
            <pc:docMk/>
            <pc:sldMk cId="0" sldId="256"/>
            <ac:spMk id="5" creationId="{00000000-0000-0000-0000-000000000000}"/>
          </ac:spMkLst>
        </pc:spChg>
      </pc:sldChg>
      <pc:sldChg chg="add">
        <pc:chgData name="Nam Su Man" userId="f59c6daa2a865830" providerId="LiveId" clId="{C36EC491-2B6D-4D93-A9B0-A017ADA27856}" dt="2021-05-04T01:02:33.995" v="169"/>
        <pc:sldMkLst>
          <pc:docMk/>
          <pc:sldMk cId="2115641" sldId="7876"/>
        </pc:sldMkLst>
      </pc:sldChg>
      <pc:sldChg chg="add">
        <pc:chgData name="Nam Su Man" userId="f59c6daa2a865830" providerId="LiveId" clId="{C36EC491-2B6D-4D93-A9B0-A017ADA27856}" dt="2021-05-04T01:02:12.695" v="168"/>
        <pc:sldMkLst>
          <pc:docMk/>
          <pc:sldMk cId="843908772" sldId="7877"/>
        </pc:sldMkLst>
      </pc:sldChg>
      <pc:sldChg chg="modSp mod">
        <pc:chgData name="Nam Su Man" userId="f59c6daa2a865830" providerId="LiveId" clId="{C36EC491-2B6D-4D93-A9B0-A017ADA27856}" dt="2021-05-07T00:25:56.655" v="499" actId="20577"/>
        <pc:sldMkLst>
          <pc:docMk/>
          <pc:sldMk cId="3844546490" sldId="7900"/>
        </pc:sldMkLst>
        <pc:spChg chg="mod">
          <ac:chgData name="Nam Su Man" userId="f59c6daa2a865830" providerId="LiveId" clId="{C36EC491-2B6D-4D93-A9B0-A017ADA27856}" dt="2021-05-07T00:25:56.655" v="499" actId="20577"/>
          <ac:spMkLst>
            <pc:docMk/>
            <pc:sldMk cId="3844546490" sldId="7900"/>
            <ac:spMk id="2" creationId="{1170CA5E-83F6-4A6B-B7D4-E3FB17F280DF}"/>
          </ac:spMkLst>
        </pc:spChg>
        <pc:picChg chg="mod">
          <ac:chgData name="Nam Su Man" userId="f59c6daa2a865830" providerId="LiveId" clId="{C36EC491-2B6D-4D93-A9B0-A017ADA27856}" dt="2021-05-07T00:25:55.475" v="498" actId="1076"/>
          <ac:picMkLst>
            <pc:docMk/>
            <pc:sldMk cId="3844546490" sldId="7900"/>
            <ac:picMk id="5" creationId="{AE0BF88D-8313-44CD-8A2F-BDA807E4D7E0}"/>
          </ac:picMkLst>
        </pc:picChg>
      </pc:sldChg>
      <pc:sldChg chg="modSp mod">
        <pc:chgData name="Nam Su Man" userId="f59c6daa2a865830" providerId="LiveId" clId="{C36EC491-2B6D-4D93-A9B0-A017ADA27856}" dt="2021-05-04T01:34:15.905" v="267" actId="20577"/>
        <pc:sldMkLst>
          <pc:docMk/>
          <pc:sldMk cId="3271046134" sldId="7902"/>
        </pc:sldMkLst>
        <pc:spChg chg="mod">
          <ac:chgData name="Nam Su Man" userId="f59c6daa2a865830" providerId="LiveId" clId="{C36EC491-2B6D-4D93-A9B0-A017ADA27856}" dt="2021-05-04T01:34:15.905" v="267" actId="20577"/>
          <ac:spMkLst>
            <pc:docMk/>
            <pc:sldMk cId="3271046134" sldId="7902"/>
            <ac:spMk id="3" creationId="{BB0613A1-2AFB-41B9-AB7D-020FF59B064E}"/>
          </ac:spMkLst>
        </pc:spChg>
      </pc:sldChg>
      <pc:sldChg chg="modSp mod">
        <pc:chgData name="Nam Su Man" userId="f59c6daa2a865830" providerId="LiveId" clId="{C36EC491-2B6D-4D93-A9B0-A017ADA27856}" dt="2021-05-07T00:24:39.157" v="483" actId="113"/>
        <pc:sldMkLst>
          <pc:docMk/>
          <pc:sldMk cId="1766067932" sldId="7904"/>
        </pc:sldMkLst>
        <pc:spChg chg="mod">
          <ac:chgData name="Nam Su Man" userId="f59c6daa2a865830" providerId="LiveId" clId="{C36EC491-2B6D-4D93-A9B0-A017ADA27856}" dt="2021-05-07T00:24:39.157" v="483" actId="113"/>
          <ac:spMkLst>
            <pc:docMk/>
            <pc:sldMk cId="1766067932" sldId="7904"/>
            <ac:spMk id="2" creationId="{4FD81597-E9B8-4E80-AC2D-2BBCE85AFBE2}"/>
          </ac:spMkLst>
        </pc:spChg>
      </pc:sldChg>
      <pc:sldChg chg="modSp mod">
        <pc:chgData name="Nam Su Man" userId="f59c6daa2a865830" providerId="LiveId" clId="{C36EC491-2B6D-4D93-A9B0-A017ADA27856}" dt="2021-05-04T02:10:03.855" v="268" actId="113"/>
        <pc:sldMkLst>
          <pc:docMk/>
          <pc:sldMk cId="1930697222" sldId="7906"/>
        </pc:sldMkLst>
        <pc:spChg chg="mod">
          <ac:chgData name="Nam Su Man" userId="f59c6daa2a865830" providerId="LiveId" clId="{C36EC491-2B6D-4D93-A9B0-A017ADA27856}" dt="2021-05-04T02:10:03.855" v="268" actId="113"/>
          <ac:spMkLst>
            <pc:docMk/>
            <pc:sldMk cId="1930697222" sldId="7906"/>
            <ac:spMk id="2" creationId="{5E92FE2A-E019-4627-BB95-AC2800960FCD}"/>
          </ac:spMkLst>
        </pc:spChg>
      </pc:sldChg>
      <pc:sldChg chg="modSp mod">
        <pc:chgData name="Nam Su Man" userId="f59c6daa2a865830" providerId="LiveId" clId="{C36EC491-2B6D-4D93-A9B0-A017ADA27856}" dt="2021-05-04T01:03:39.880" v="219" actId="113"/>
        <pc:sldMkLst>
          <pc:docMk/>
          <pc:sldMk cId="3197441770" sldId="7907"/>
        </pc:sldMkLst>
        <pc:spChg chg="mod">
          <ac:chgData name="Nam Su Man" userId="f59c6daa2a865830" providerId="LiveId" clId="{C36EC491-2B6D-4D93-A9B0-A017ADA27856}" dt="2021-05-04T01:03:39.880" v="219" actId="113"/>
          <ac:spMkLst>
            <pc:docMk/>
            <pc:sldMk cId="3197441770" sldId="7907"/>
            <ac:spMk id="2" creationId="{78F78295-BC26-4F93-98B6-63D0E74FA151}"/>
          </ac:spMkLst>
        </pc:spChg>
      </pc:sldChg>
      <pc:sldChg chg="modSp mod">
        <pc:chgData name="Nam Su Man" userId="f59c6daa2a865830" providerId="LiveId" clId="{C36EC491-2B6D-4D93-A9B0-A017ADA27856}" dt="2021-05-07T04:09:18.585" v="626" actId="20577"/>
        <pc:sldMkLst>
          <pc:docMk/>
          <pc:sldMk cId="3045460551" sldId="7915"/>
        </pc:sldMkLst>
        <pc:spChg chg="mod">
          <ac:chgData name="Nam Su Man" userId="f59c6daa2a865830" providerId="LiveId" clId="{C36EC491-2B6D-4D93-A9B0-A017ADA27856}" dt="2021-05-07T04:09:18.585" v="626" actId="20577"/>
          <ac:spMkLst>
            <pc:docMk/>
            <pc:sldMk cId="3045460551" sldId="7915"/>
            <ac:spMk id="3" creationId="{51A59FEE-4FE8-4A0F-B7CE-3FD06FC741C8}"/>
          </ac:spMkLst>
        </pc:spChg>
      </pc:sldChg>
      <pc:sldChg chg="modSp mod">
        <pc:chgData name="Nam Su Man" userId="f59c6daa2a865830" providerId="LiveId" clId="{C36EC491-2B6D-4D93-A9B0-A017ADA27856}" dt="2021-05-07T04:09:57.938" v="684"/>
        <pc:sldMkLst>
          <pc:docMk/>
          <pc:sldMk cId="2853993333" sldId="7916"/>
        </pc:sldMkLst>
        <pc:spChg chg="mod">
          <ac:chgData name="Nam Su Man" userId="f59c6daa2a865830" providerId="LiveId" clId="{C36EC491-2B6D-4D93-A9B0-A017ADA27856}" dt="2021-05-07T04:09:57.938" v="684"/>
          <ac:spMkLst>
            <pc:docMk/>
            <pc:sldMk cId="2853993333" sldId="7916"/>
            <ac:spMk id="2" creationId="{98AF2D5F-2DC7-4CBC-B414-44E1F64E9C07}"/>
          </ac:spMkLst>
        </pc:spChg>
        <pc:spChg chg="mod">
          <ac:chgData name="Nam Su Man" userId="f59c6daa2a865830" providerId="LiveId" clId="{C36EC491-2B6D-4D93-A9B0-A017ADA27856}" dt="2021-05-07T04:09:24.894" v="629" actId="20577"/>
          <ac:spMkLst>
            <pc:docMk/>
            <pc:sldMk cId="2853993333" sldId="7916"/>
            <ac:spMk id="3" creationId="{F225E636-86EA-49C0-8F67-940360BFD933}"/>
          </ac:spMkLst>
        </pc:spChg>
      </pc:sldChg>
      <pc:sldChg chg="modSp mod">
        <pc:chgData name="Nam Su Man" userId="f59c6daa2a865830" providerId="LiveId" clId="{C36EC491-2B6D-4D93-A9B0-A017ADA27856}" dt="2021-05-07T04:09:29.422" v="632" actId="20577"/>
        <pc:sldMkLst>
          <pc:docMk/>
          <pc:sldMk cId="858839350" sldId="7917"/>
        </pc:sldMkLst>
        <pc:spChg chg="mod">
          <ac:chgData name="Nam Su Man" userId="f59c6daa2a865830" providerId="LiveId" clId="{C36EC491-2B6D-4D93-A9B0-A017ADA27856}" dt="2021-05-07T04:09:29.422" v="632" actId="20577"/>
          <ac:spMkLst>
            <pc:docMk/>
            <pc:sldMk cId="858839350" sldId="7917"/>
            <ac:spMk id="3" creationId="{E57CAA82-BA0D-43B3-94C2-2B0776E25382}"/>
          </ac:spMkLst>
        </pc:spChg>
      </pc:sldChg>
      <pc:sldChg chg="add del">
        <pc:chgData name="Nam Su Man" userId="f59c6daa2a865830" providerId="LiveId" clId="{C36EC491-2B6D-4D93-A9B0-A017ADA27856}" dt="2021-05-04T00:20:33.958" v="3" actId="2696"/>
        <pc:sldMkLst>
          <pc:docMk/>
          <pc:sldMk cId="76637324" sldId="7918"/>
        </pc:sldMkLst>
      </pc:sldChg>
      <pc:sldChg chg="modSp mod">
        <pc:chgData name="Nam Su Man" userId="f59c6daa2a865830" providerId="LiveId" clId="{C36EC491-2B6D-4D93-A9B0-A017ADA27856}" dt="2021-05-07T00:25:41.152" v="494" actId="27636"/>
        <pc:sldMkLst>
          <pc:docMk/>
          <pc:sldMk cId="3222705828" sldId="7923"/>
        </pc:sldMkLst>
        <pc:spChg chg="mod">
          <ac:chgData name="Nam Su Man" userId="f59c6daa2a865830" providerId="LiveId" clId="{C36EC491-2B6D-4D93-A9B0-A017ADA27856}" dt="2021-05-07T00:25:41.152" v="494" actId="27636"/>
          <ac:spMkLst>
            <pc:docMk/>
            <pc:sldMk cId="3222705828" sldId="7923"/>
            <ac:spMk id="2" creationId="{7AB72E8F-0EDF-423A-8175-ED9F74E175EC}"/>
          </ac:spMkLst>
        </pc:spChg>
        <pc:spChg chg="mod">
          <ac:chgData name="Nam Su Man" userId="f59c6daa2a865830" providerId="LiveId" clId="{C36EC491-2B6D-4D93-A9B0-A017ADA27856}" dt="2021-05-04T00:22:09.811" v="73" actId="20577"/>
          <ac:spMkLst>
            <pc:docMk/>
            <pc:sldMk cId="3222705828" sldId="7923"/>
            <ac:spMk id="3" creationId="{4F718B44-29EF-401D-9F80-26D74697AC93}"/>
          </ac:spMkLst>
        </pc:spChg>
      </pc:sldChg>
      <pc:sldChg chg="addSp modSp new mod ord">
        <pc:chgData name="Nam Su Man" userId="f59c6daa2a865830" providerId="LiveId" clId="{C36EC491-2B6D-4D93-A9B0-A017ADA27856}" dt="2021-05-07T04:09:41.337" v="666" actId="20577"/>
        <pc:sldMkLst>
          <pc:docMk/>
          <pc:sldMk cId="826723689" sldId="7924"/>
        </pc:sldMkLst>
        <pc:spChg chg="mod">
          <ac:chgData name="Nam Su Man" userId="f59c6daa2a865830" providerId="LiveId" clId="{C36EC491-2B6D-4D93-A9B0-A017ADA27856}" dt="2021-05-04T01:00:04.236" v="155"/>
          <ac:spMkLst>
            <pc:docMk/>
            <pc:sldMk cId="826723689" sldId="7924"/>
            <ac:spMk id="2" creationId="{D233FEF3-9112-4CCF-BEF9-D54E9253AC55}"/>
          </ac:spMkLst>
        </pc:spChg>
        <pc:spChg chg="mod">
          <ac:chgData name="Nam Su Man" userId="f59c6daa2a865830" providerId="LiveId" clId="{C36EC491-2B6D-4D93-A9B0-A017ADA27856}" dt="2021-05-07T04:09:41.337" v="666" actId="20577"/>
          <ac:spMkLst>
            <pc:docMk/>
            <pc:sldMk cId="826723689" sldId="7924"/>
            <ac:spMk id="3" creationId="{4C764127-7CA6-4A90-8102-01F0A0B96FAE}"/>
          </ac:spMkLst>
        </pc:spChg>
        <pc:spChg chg="add mod">
          <ac:chgData name="Nam Su Man" userId="f59c6daa2a865830" providerId="LiveId" clId="{C36EC491-2B6D-4D93-A9B0-A017ADA27856}" dt="2021-05-04T01:00:51.286" v="164"/>
          <ac:spMkLst>
            <pc:docMk/>
            <pc:sldMk cId="826723689" sldId="7924"/>
            <ac:spMk id="5" creationId="{F42C4E3F-A2CE-42D5-B83B-2A9B60694D2C}"/>
          </ac:spMkLst>
        </pc:spChg>
        <pc:picChg chg="add mod">
          <ac:chgData name="Nam Su Man" userId="f59c6daa2a865830" providerId="LiveId" clId="{C36EC491-2B6D-4D93-A9B0-A017ADA27856}" dt="2021-05-04T01:00:59.799" v="165" actId="1076"/>
          <ac:picMkLst>
            <pc:docMk/>
            <pc:sldMk cId="826723689" sldId="7924"/>
            <ac:picMk id="1026" creationId="{FAD67945-4DE2-4956-931F-DEE263FC2380}"/>
          </ac:picMkLst>
        </pc:picChg>
      </pc:sldChg>
      <pc:sldChg chg="modSp new mod">
        <pc:chgData name="Nam Su Man" userId="f59c6daa2a865830" providerId="LiveId" clId="{C36EC491-2B6D-4D93-A9B0-A017ADA27856}" dt="2021-05-07T00:22:27.672" v="482" actId="20577"/>
        <pc:sldMkLst>
          <pc:docMk/>
          <pc:sldMk cId="1487751353" sldId="7939"/>
        </pc:sldMkLst>
        <pc:spChg chg="mod">
          <ac:chgData name="Nam Su Man" userId="f59c6daa2a865830" providerId="LiveId" clId="{C36EC491-2B6D-4D93-A9B0-A017ADA27856}" dt="2021-05-07T00:22:27.672" v="482" actId="20577"/>
          <ac:spMkLst>
            <pc:docMk/>
            <pc:sldMk cId="1487751353" sldId="7939"/>
            <ac:spMk id="2" creationId="{F67FBF76-F127-4671-A80E-1229EA465D5E}"/>
          </ac:spMkLst>
        </pc:spChg>
        <pc:spChg chg="mod">
          <ac:chgData name="Nam Su Man" userId="f59c6daa2a865830" providerId="LiveId" clId="{C36EC491-2B6D-4D93-A9B0-A017ADA27856}" dt="2021-05-07T00:21:35.122" v="274" actId="20577"/>
          <ac:spMkLst>
            <pc:docMk/>
            <pc:sldMk cId="1487751353" sldId="7939"/>
            <ac:spMk id="3" creationId="{ECA07844-EAB7-472E-877E-A545463A90F2}"/>
          </ac:spMkLst>
        </pc:spChg>
      </pc:sldChg>
      <pc:sldChg chg="modSp new del mod ord">
        <pc:chgData name="Nam Su Man" userId="f59c6daa2a865830" providerId="LiveId" clId="{C36EC491-2B6D-4D93-A9B0-A017ADA27856}" dt="2021-05-04T01:22:18.606" v="263" actId="47"/>
        <pc:sldMkLst>
          <pc:docMk/>
          <pc:sldMk cId="2199890236" sldId="7939"/>
        </pc:sldMkLst>
        <pc:spChg chg="mod">
          <ac:chgData name="Nam Su Man" userId="f59c6daa2a865830" providerId="LiveId" clId="{C36EC491-2B6D-4D93-A9B0-A017ADA27856}" dt="2021-05-04T01:11:05.057" v="258" actId="20577"/>
          <ac:spMkLst>
            <pc:docMk/>
            <pc:sldMk cId="2199890236" sldId="7939"/>
            <ac:spMk id="3" creationId="{35BCCF11-8C2F-4204-8204-8A58D368CF47}"/>
          </ac:spMkLst>
        </pc:spChg>
      </pc:sldChg>
      <pc:sldChg chg="modSp new del mod ord">
        <pc:chgData name="Nam Su Man" userId="f59c6daa2a865830" providerId="LiveId" clId="{C36EC491-2B6D-4D93-A9B0-A017ADA27856}" dt="2021-05-07T02:59:14.048" v="578" actId="47"/>
        <pc:sldMkLst>
          <pc:docMk/>
          <pc:sldMk cId="1029503935" sldId="7940"/>
        </pc:sldMkLst>
        <pc:spChg chg="mod">
          <ac:chgData name="Nam Su Man" userId="f59c6daa2a865830" providerId="LiveId" clId="{C36EC491-2B6D-4D93-A9B0-A017ADA27856}" dt="2021-05-07T02:59:00.812" v="541" actId="20577"/>
          <ac:spMkLst>
            <pc:docMk/>
            <pc:sldMk cId="1029503935" sldId="7940"/>
            <ac:spMk id="2" creationId="{CFFF366D-0E09-474D-92A8-1E663B8ED8F8}"/>
          </ac:spMkLst>
        </pc:spChg>
        <pc:spChg chg="mod">
          <ac:chgData name="Nam Su Man" userId="f59c6daa2a865830" providerId="LiveId" clId="{C36EC491-2B6D-4D93-A9B0-A017ADA27856}" dt="2021-05-07T02:59:10.232" v="577" actId="20577"/>
          <ac:spMkLst>
            <pc:docMk/>
            <pc:sldMk cId="1029503935" sldId="7940"/>
            <ac:spMk id="3" creationId="{4F995793-50EC-4157-B518-A6FA4B2DE465}"/>
          </ac:spMkLst>
        </pc:spChg>
      </pc:sldChg>
      <pc:sldChg chg="new del">
        <pc:chgData name="Nam Su Man" userId="f59c6daa2a865830" providerId="LiveId" clId="{C36EC491-2B6D-4D93-A9B0-A017ADA27856}" dt="2021-05-07T00:25:26.734" v="485" actId="47"/>
        <pc:sldMkLst>
          <pc:docMk/>
          <pc:sldMk cId="1240902509" sldId="7940"/>
        </pc:sldMkLst>
      </pc:sldChg>
    </pc:docChg>
  </pc:docChgLst>
  <pc:docChgLst>
    <pc:chgData name="Nam Su Man" userId="f59c6daa2a865830" providerId="LiveId" clId="{76E16480-5C09-4A9B-9CE0-D453BED7A957}"/>
    <pc:docChg chg="undo redo custSel addSld delSld modSld sldOrd delMainMaster modSection">
      <pc:chgData name="Nam Su Man" userId="f59c6daa2a865830" providerId="LiveId" clId="{76E16480-5C09-4A9B-9CE0-D453BED7A957}" dt="2021-02-21T00:42:09.834" v="3767" actId="20577"/>
      <pc:docMkLst>
        <pc:docMk/>
      </pc:docMkLst>
      <pc:sldChg chg="addSp delSp modSp mod setBg">
        <pc:chgData name="Nam Su Man" userId="f59c6daa2a865830" providerId="LiveId" clId="{76E16480-5C09-4A9B-9CE0-D453BED7A957}" dt="2021-02-21T00:32:11.827" v="3533" actId="478"/>
        <pc:sldMkLst>
          <pc:docMk/>
          <pc:sldMk cId="0" sldId="256"/>
        </pc:sldMkLst>
        <pc:spChg chg="add del mod">
          <ac:chgData name="Nam Su Man" userId="f59c6daa2a865830" providerId="LiveId" clId="{76E16480-5C09-4A9B-9CE0-D453BED7A957}" dt="2021-02-21T00:32:11.827" v="3533" actId="478"/>
          <ac:spMkLst>
            <pc:docMk/>
            <pc:sldMk cId="0" sldId="256"/>
            <ac:spMk id="2" creationId="{652B77C3-7B4D-429D-9C22-BCA3AB2E49A1}"/>
          </ac:spMkLst>
        </pc:spChg>
        <pc:spChg chg="mod">
          <ac:chgData name="Nam Su Man" userId="f59c6daa2a865830" providerId="LiveId" clId="{76E16480-5C09-4A9B-9CE0-D453BED7A957}" dt="2021-02-20T23:30:25.051" v="61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76E16480-5C09-4A9B-9CE0-D453BED7A957}" dt="2021-02-20T23:30:32.613" v="73" actId="20577"/>
          <ac:spMkLst>
            <pc:docMk/>
            <pc:sldMk cId="0" sldId="256"/>
            <ac:spMk id="7" creationId="{3A7CAB7B-3FB6-42B7-AB22-F30D959BBF6D}"/>
          </ac:spMkLst>
        </pc:spChg>
        <pc:spChg chg="mod">
          <ac:chgData name="Nam Su Man" userId="f59c6daa2a865830" providerId="LiveId" clId="{76E16480-5C09-4A9B-9CE0-D453BED7A957}" dt="2021-02-20T23:30:18.293" v="33" actId="14100"/>
          <ac:spMkLst>
            <pc:docMk/>
            <pc:sldMk cId="0" sldId="256"/>
            <ac:spMk id="8" creationId="{42E36249-1B7F-4D47-9295-0B0E0E09EDE8}"/>
          </ac:spMkLst>
        </pc:spChg>
      </pc:sldChg>
      <pc:sldChg chg="modSp mod setBg modAnim">
        <pc:chgData name="Nam Su Man" userId="f59c6daa2a865830" providerId="LiveId" clId="{76E16480-5C09-4A9B-9CE0-D453BED7A957}" dt="2021-02-21T00:32:08.753" v="3532" actId="207"/>
        <pc:sldMkLst>
          <pc:docMk/>
          <pc:sldMk cId="987655241" sldId="7741"/>
        </pc:sldMkLst>
        <pc:spChg chg="mod">
          <ac:chgData name="Nam Su Man" userId="f59c6daa2a865830" providerId="LiveId" clId="{76E16480-5C09-4A9B-9CE0-D453BED7A957}" dt="2021-02-20T23:39:03.952" v="587" actId="20577"/>
          <ac:spMkLst>
            <pc:docMk/>
            <pc:sldMk cId="987655241" sldId="7741"/>
            <ac:spMk id="2" creationId="{159E573B-AC6E-492C-9092-80CEF0D9A414}"/>
          </ac:spMkLst>
        </pc:spChg>
        <pc:spChg chg="mod">
          <ac:chgData name="Nam Su Man" userId="f59c6daa2a865830" providerId="LiveId" clId="{76E16480-5C09-4A9B-9CE0-D453BED7A957}" dt="2021-02-21T00:32:08.753" v="3532" actId="207"/>
          <ac:spMkLst>
            <pc:docMk/>
            <pc:sldMk cId="987655241" sldId="7741"/>
            <ac:spMk id="3" creationId="{9EA8673A-BED2-414E-A868-A2F6EC93BD9B}"/>
          </ac:spMkLst>
        </pc:spChg>
      </pc:sldChg>
      <pc:sldChg chg="del">
        <pc:chgData name="Nam Su Man" userId="f59c6daa2a865830" providerId="LiveId" clId="{76E16480-5C09-4A9B-9CE0-D453BED7A957}" dt="2021-02-20T23:38:27.700" v="513" actId="47"/>
        <pc:sldMkLst>
          <pc:docMk/>
          <pc:sldMk cId="2740878368" sldId="7744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731130487" sldId="7746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152772928" sldId="7768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040879285" sldId="7769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672839628" sldId="7771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281303077" sldId="7772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552445063" sldId="7773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45844188" sldId="7774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337192496" sldId="7775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623617029" sldId="7776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131133431" sldId="7777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60520553" sldId="7778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932861877" sldId="7779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496484551" sldId="7780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699706987" sldId="7781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836055798" sldId="7782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320281899" sldId="7783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820316483" sldId="7784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982107189" sldId="7785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433510583" sldId="7786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449814927" sldId="7787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041506916" sldId="7788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272432106" sldId="7789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361443123" sldId="7790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003192142" sldId="7791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862921937" sldId="7792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109739611" sldId="7793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1271084345" sldId="7794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611579934" sldId="7795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33776077" sldId="7796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454799692" sldId="7797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242339480" sldId="7798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550471323" sldId="7799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656553015" sldId="7800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0429651" sldId="7801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493595030" sldId="7802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631328420" sldId="7803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728736351" sldId="7805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08558767" sldId="7806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690367761" sldId="7807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133265912" sldId="7808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4004842018" sldId="7809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236112591" sldId="7810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887213846" sldId="7811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32465533" sldId="7812"/>
        </pc:sldMkLst>
      </pc:sldChg>
      <pc:sldChg chg="del">
        <pc:chgData name="Nam Su Man" userId="f59c6daa2a865830" providerId="LiveId" clId="{76E16480-5C09-4A9B-9CE0-D453BED7A957}" dt="2021-02-21T00:30:35.556" v="3519" actId="47"/>
        <pc:sldMkLst>
          <pc:docMk/>
          <pc:sldMk cId="2351186174" sldId="7813"/>
        </pc:sldMkLst>
      </pc:sldChg>
      <pc:sldChg chg="modSp new mod ord">
        <pc:chgData name="Nam Su Man" userId="f59c6daa2a865830" providerId="LiveId" clId="{76E16480-5C09-4A9B-9CE0-D453BED7A957}" dt="2021-02-20T23:59:19.632" v="1872" actId="113"/>
        <pc:sldMkLst>
          <pc:docMk/>
          <pc:sldMk cId="2090970903" sldId="7814"/>
        </pc:sldMkLst>
        <pc:spChg chg="mod">
          <ac:chgData name="Nam Su Man" userId="f59c6daa2a865830" providerId="LiveId" clId="{76E16480-5C09-4A9B-9CE0-D453BED7A957}" dt="2021-02-20T23:59:19.632" v="1872" actId="113"/>
          <ac:spMkLst>
            <pc:docMk/>
            <pc:sldMk cId="2090970903" sldId="7814"/>
            <ac:spMk id="2" creationId="{65908A10-40A7-49F2-AF91-E5AD6CBCBA20}"/>
          </ac:spMkLst>
        </pc:spChg>
        <pc:spChg chg="mod">
          <ac:chgData name="Nam Su Man" userId="f59c6daa2a865830" providerId="LiveId" clId="{76E16480-5C09-4A9B-9CE0-D453BED7A957}" dt="2021-02-20T23:39:26.662" v="646" actId="6549"/>
          <ac:spMkLst>
            <pc:docMk/>
            <pc:sldMk cId="2090970903" sldId="7814"/>
            <ac:spMk id="3" creationId="{2269C63E-99D1-488C-A864-2FA03534F457}"/>
          </ac:spMkLst>
        </pc:spChg>
      </pc:sldChg>
      <pc:sldChg chg="modSp new mod">
        <pc:chgData name="Nam Su Man" userId="f59c6daa2a865830" providerId="LiveId" clId="{76E16480-5C09-4A9B-9CE0-D453BED7A957}" dt="2021-02-20T23:51:58.705" v="1644"/>
        <pc:sldMkLst>
          <pc:docMk/>
          <pc:sldMk cId="2636984251" sldId="7815"/>
        </pc:sldMkLst>
        <pc:spChg chg="mod">
          <ac:chgData name="Nam Su Man" userId="f59c6daa2a865830" providerId="LiveId" clId="{76E16480-5C09-4A9B-9CE0-D453BED7A957}" dt="2021-02-20T23:51:58.705" v="1644"/>
          <ac:spMkLst>
            <pc:docMk/>
            <pc:sldMk cId="2636984251" sldId="7815"/>
            <ac:spMk id="2" creationId="{ABF6A58C-1058-431A-B42E-41AD83CD10A7}"/>
          </ac:spMkLst>
        </pc:spChg>
        <pc:spChg chg="mod">
          <ac:chgData name="Nam Su Man" userId="f59c6daa2a865830" providerId="LiveId" clId="{76E16480-5C09-4A9B-9CE0-D453BED7A957}" dt="2021-02-20T23:50:41.914" v="1412"/>
          <ac:spMkLst>
            <pc:docMk/>
            <pc:sldMk cId="2636984251" sldId="7815"/>
            <ac:spMk id="3" creationId="{D676E2E0-D5AC-4AB7-8AC6-318CAC267507}"/>
          </ac:spMkLst>
        </pc:spChg>
      </pc:sldChg>
      <pc:sldChg chg="addSp delSp modSp new mod">
        <pc:chgData name="Nam Su Man" userId="f59c6daa2a865830" providerId="LiveId" clId="{76E16480-5C09-4A9B-9CE0-D453BED7A957}" dt="2021-02-20T23:50:29.460" v="1406" actId="403"/>
        <pc:sldMkLst>
          <pc:docMk/>
          <pc:sldMk cId="63457402" sldId="7816"/>
        </pc:sldMkLst>
        <pc:spChg chg="del mod">
          <ac:chgData name="Nam Su Man" userId="f59c6daa2a865830" providerId="LiveId" clId="{76E16480-5C09-4A9B-9CE0-D453BED7A957}" dt="2021-02-20T23:46:52.363" v="1175" actId="1032"/>
          <ac:spMkLst>
            <pc:docMk/>
            <pc:sldMk cId="63457402" sldId="7816"/>
            <ac:spMk id="2" creationId="{49D93DEC-7A4C-4EA4-BE06-F8E0FE9A9370}"/>
          </ac:spMkLst>
        </pc:spChg>
        <pc:spChg chg="mod">
          <ac:chgData name="Nam Su Man" userId="f59c6daa2a865830" providerId="LiveId" clId="{76E16480-5C09-4A9B-9CE0-D453BED7A957}" dt="2021-02-20T23:50:04.460" v="1401"/>
          <ac:spMkLst>
            <pc:docMk/>
            <pc:sldMk cId="63457402" sldId="7816"/>
            <ac:spMk id="3" creationId="{891B840D-7FD8-4C2E-829A-8403A7809601}"/>
          </ac:spMkLst>
        </pc:spChg>
        <pc:spChg chg="add del mod">
          <ac:chgData name="Nam Su Man" userId="f59c6daa2a865830" providerId="LiveId" clId="{76E16480-5C09-4A9B-9CE0-D453BED7A957}" dt="2021-02-20T23:48:16.716" v="1242" actId="1032"/>
          <ac:spMkLst>
            <pc:docMk/>
            <pc:sldMk cId="63457402" sldId="7816"/>
            <ac:spMk id="8" creationId="{E6E2CDCB-CC6E-4AC9-A507-9F2B51E9ACE8}"/>
          </ac:spMkLst>
        </pc:spChg>
        <pc:graphicFrameChg chg="add del mod modGraphic">
          <ac:chgData name="Nam Su Man" userId="f59c6daa2a865830" providerId="LiveId" clId="{76E16480-5C09-4A9B-9CE0-D453BED7A957}" dt="2021-02-20T23:47:52.314" v="1241" actId="478"/>
          <ac:graphicFrameMkLst>
            <pc:docMk/>
            <pc:sldMk cId="63457402" sldId="7816"/>
            <ac:graphicFrameMk id="6" creationId="{A64367B8-8E63-45F2-AFDD-8380D49FCC84}"/>
          </ac:graphicFrameMkLst>
        </pc:graphicFrameChg>
        <pc:graphicFrameChg chg="add mod modGraphic">
          <ac:chgData name="Nam Su Man" userId="f59c6daa2a865830" providerId="LiveId" clId="{76E16480-5C09-4A9B-9CE0-D453BED7A957}" dt="2021-02-20T23:50:29.460" v="1406" actId="403"/>
          <ac:graphicFrameMkLst>
            <pc:docMk/>
            <pc:sldMk cId="63457402" sldId="7816"/>
            <ac:graphicFrameMk id="9" creationId="{4EA547BD-097D-41C8-9119-92658489CF7E}"/>
          </ac:graphicFrameMkLst>
        </pc:graphicFrameChg>
      </pc:sldChg>
      <pc:sldChg chg="addSp delSp modSp new mod">
        <pc:chgData name="Nam Su Man" userId="f59c6daa2a865830" providerId="LiveId" clId="{76E16480-5C09-4A9B-9CE0-D453BED7A957}" dt="2021-02-20T23:53:10.761" v="1682" actId="1076"/>
        <pc:sldMkLst>
          <pc:docMk/>
          <pc:sldMk cId="1743874263" sldId="7817"/>
        </pc:sldMkLst>
        <pc:spChg chg="del">
          <ac:chgData name="Nam Su Man" userId="f59c6daa2a865830" providerId="LiveId" clId="{76E16480-5C09-4A9B-9CE0-D453BED7A957}" dt="2021-02-20T23:52:57.051" v="1653"/>
          <ac:spMkLst>
            <pc:docMk/>
            <pc:sldMk cId="1743874263" sldId="7817"/>
            <ac:spMk id="2" creationId="{143B2594-26CA-4A90-827B-BBD29A3D067D}"/>
          </ac:spMkLst>
        </pc:spChg>
        <pc:spChg chg="mod">
          <ac:chgData name="Nam Su Man" userId="f59c6daa2a865830" providerId="LiveId" clId="{76E16480-5C09-4A9B-9CE0-D453BED7A957}" dt="2021-02-20T23:53:03.620" v="1680"/>
          <ac:spMkLst>
            <pc:docMk/>
            <pc:sldMk cId="1743874263" sldId="7817"/>
            <ac:spMk id="3" creationId="{1C4EDC49-1D3C-4BE9-BDB1-B8DE9C48B1EE}"/>
          </ac:spMkLst>
        </pc:spChg>
        <pc:picChg chg="add mod">
          <ac:chgData name="Nam Su Man" userId="f59c6daa2a865830" providerId="LiveId" clId="{76E16480-5C09-4A9B-9CE0-D453BED7A957}" dt="2021-02-20T23:53:10.761" v="1682" actId="1076"/>
          <ac:picMkLst>
            <pc:docMk/>
            <pc:sldMk cId="1743874263" sldId="7817"/>
            <ac:picMk id="1026" creationId="{1B018DDA-0BD3-4B33-AA05-F4319A2E6D91}"/>
          </ac:picMkLst>
        </pc:picChg>
      </pc:sldChg>
      <pc:sldChg chg="addSp delSp modSp new mod">
        <pc:chgData name="Nam Su Man" userId="f59c6daa2a865830" providerId="LiveId" clId="{76E16480-5C09-4A9B-9CE0-D453BED7A957}" dt="2021-02-20T23:58:02.803" v="1838" actId="207"/>
        <pc:sldMkLst>
          <pc:docMk/>
          <pc:sldMk cId="2030641257" sldId="7818"/>
        </pc:sldMkLst>
        <pc:spChg chg="mod">
          <ac:chgData name="Nam Su Man" userId="f59c6daa2a865830" providerId="LiveId" clId="{76E16480-5C09-4A9B-9CE0-D453BED7A957}" dt="2021-02-20T23:58:02.803" v="1838" actId="207"/>
          <ac:spMkLst>
            <pc:docMk/>
            <pc:sldMk cId="2030641257" sldId="7818"/>
            <ac:spMk id="2" creationId="{5F77BBAE-96A7-4793-9255-B25B4F342D1A}"/>
          </ac:spMkLst>
        </pc:spChg>
        <pc:spChg chg="mod">
          <ac:chgData name="Nam Su Man" userId="f59c6daa2a865830" providerId="LiveId" clId="{76E16480-5C09-4A9B-9CE0-D453BED7A957}" dt="2021-02-20T23:53:34.720" v="1684"/>
          <ac:spMkLst>
            <pc:docMk/>
            <pc:sldMk cId="2030641257" sldId="7818"/>
            <ac:spMk id="3" creationId="{1DE9FEF5-0C47-4107-A916-37AB0811C98C}"/>
          </ac:spMkLst>
        </pc:spChg>
        <pc:picChg chg="add del mod">
          <ac:chgData name="Nam Su Man" userId="f59c6daa2a865830" providerId="LiveId" clId="{76E16480-5C09-4A9B-9CE0-D453BED7A957}" dt="2021-02-20T23:57:10.977" v="1809" actId="21"/>
          <ac:picMkLst>
            <pc:docMk/>
            <pc:sldMk cId="2030641257" sldId="7818"/>
            <ac:picMk id="2050" creationId="{6836400F-1CF9-4211-9643-5DAD59190937}"/>
          </ac:picMkLst>
        </pc:picChg>
      </pc:sldChg>
      <pc:sldChg chg="addSp delSp modSp new mod">
        <pc:chgData name="Nam Su Man" userId="f59c6daa2a865830" providerId="LiveId" clId="{76E16480-5C09-4A9B-9CE0-D453BED7A957}" dt="2021-02-20T23:57:36.673" v="1832"/>
        <pc:sldMkLst>
          <pc:docMk/>
          <pc:sldMk cId="2986601803" sldId="7819"/>
        </pc:sldMkLst>
        <pc:spChg chg="del">
          <ac:chgData name="Nam Su Man" userId="f59c6daa2a865830" providerId="LiveId" clId="{76E16480-5C09-4A9B-9CE0-D453BED7A957}" dt="2021-02-20T23:57:12.638" v="1811"/>
          <ac:spMkLst>
            <pc:docMk/>
            <pc:sldMk cId="2986601803" sldId="7819"/>
            <ac:spMk id="2" creationId="{73511AE5-D3E7-4BBD-A6DA-07FC9D277DE3}"/>
          </ac:spMkLst>
        </pc:spChg>
        <pc:spChg chg="mod">
          <ac:chgData name="Nam Su Man" userId="f59c6daa2a865830" providerId="LiveId" clId="{76E16480-5C09-4A9B-9CE0-D453BED7A957}" dt="2021-02-20T23:57:36.673" v="1832"/>
          <ac:spMkLst>
            <pc:docMk/>
            <pc:sldMk cId="2986601803" sldId="7819"/>
            <ac:spMk id="3" creationId="{8E268BFA-2405-480D-8B0C-6DA0A07E3FF2}"/>
          </ac:spMkLst>
        </pc:spChg>
        <pc:picChg chg="add mod">
          <ac:chgData name="Nam Su Man" userId="f59c6daa2a865830" providerId="LiveId" clId="{76E16480-5C09-4A9B-9CE0-D453BED7A957}" dt="2021-02-20T23:57:12.638" v="1811"/>
          <ac:picMkLst>
            <pc:docMk/>
            <pc:sldMk cId="2986601803" sldId="7819"/>
            <ac:picMk id="4" creationId="{CB8F27EE-C089-4E8E-8D5D-7233BB8B6977}"/>
          </ac:picMkLst>
        </pc:picChg>
      </pc:sldChg>
      <pc:sldChg chg="addSp delSp modSp new mod">
        <pc:chgData name="Nam Su Man" userId="f59c6daa2a865830" providerId="LiveId" clId="{76E16480-5C09-4A9B-9CE0-D453BED7A957}" dt="2021-02-21T00:13:38.112" v="2089" actId="2711"/>
        <pc:sldMkLst>
          <pc:docMk/>
          <pc:sldMk cId="1231335261" sldId="7820"/>
        </pc:sldMkLst>
        <pc:spChg chg="mod">
          <ac:chgData name="Nam Su Man" userId="f59c6daa2a865830" providerId="LiveId" clId="{76E16480-5C09-4A9B-9CE0-D453BED7A957}" dt="2021-02-21T00:09:44.459" v="2030" actId="6549"/>
          <ac:spMkLst>
            <pc:docMk/>
            <pc:sldMk cId="1231335261" sldId="7820"/>
            <ac:spMk id="2" creationId="{DA219446-77CD-4498-9587-B5486D68F7DE}"/>
          </ac:spMkLst>
        </pc:spChg>
        <pc:spChg chg="mod">
          <ac:chgData name="Nam Su Man" userId="f59c6daa2a865830" providerId="LiveId" clId="{76E16480-5C09-4A9B-9CE0-D453BED7A957}" dt="2021-02-21T00:01:01.308" v="1892" actId="20577"/>
          <ac:spMkLst>
            <pc:docMk/>
            <pc:sldMk cId="1231335261" sldId="7820"/>
            <ac:spMk id="3" creationId="{04A10FAF-EAEC-40CC-9E97-D88761E64FDB}"/>
          </ac:spMkLst>
        </pc:spChg>
        <pc:spChg chg="add mod">
          <ac:chgData name="Nam Su Man" userId="f59c6daa2a865830" providerId="LiveId" clId="{76E16480-5C09-4A9B-9CE0-D453BED7A957}" dt="2021-02-21T00:13:38.112" v="2089" actId="2711"/>
          <ac:spMkLst>
            <pc:docMk/>
            <pc:sldMk cId="1231335261" sldId="7820"/>
            <ac:spMk id="4" creationId="{6AA82D2A-2C25-413B-B299-088FCE2C5A6C}"/>
          </ac:spMkLst>
        </pc:spChg>
        <pc:spChg chg="add mod">
          <ac:chgData name="Nam Su Man" userId="f59c6daa2a865830" providerId="LiveId" clId="{76E16480-5C09-4A9B-9CE0-D453BED7A957}" dt="2021-02-21T00:13:38.112" v="2089" actId="2711"/>
          <ac:spMkLst>
            <pc:docMk/>
            <pc:sldMk cId="1231335261" sldId="7820"/>
            <ac:spMk id="7" creationId="{74E5D5F3-81A6-4C94-B6C8-41898DEB5F0A}"/>
          </ac:spMkLst>
        </pc:spChg>
        <pc:picChg chg="add del">
          <ac:chgData name="Nam Su Man" userId="f59c6daa2a865830" providerId="LiveId" clId="{76E16480-5C09-4A9B-9CE0-D453BED7A957}" dt="2021-02-21T00:08:40.950" v="1941"/>
          <ac:picMkLst>
            <pc:docMk/>
            <pc:sldMk cId="1231335261" sldId="7820"/>
            <ac:picMk id="3074" creationId="{27A32F36-BC60-4681-90D9-D70FBA937A37}"/>
          </ac:picMkLst>
        </pc:picChg>
        <pc:picChg chg="add mod">
          <ac:chgData name="Nam Su Man" userId="f59c6daa2a865830" providerId="LiveId" clId="{76E16480-5C09-4A9B-9CE0-D453BED7A957}" dt="2021-02-21T00:09:48.834" v="2031" actId="1076"/>
          <ac:picMkLst>
            <pc:docMk/>
            <pc:sldMk cId="1231335261" sldId="7820"/>
            <ac:picMk id="3076" creationId="{F94DF469-684A-4A06-8F7A-A383690F9055}"/>
          </ac:picMkLst>
        </pc:picChg>
      </pc:sldChg>
      <pc:sldChg chg="modSp new mod">
        <pc:chgData name="Nam Su Man" userId="f59c6daa2a865830" providerId="LiveId" clId="{76E16480-5C09-4A9B-9CE0-D453BED7A957}" dt="2021-02-21T00:14:00.272" v="2101" actId="20577"/>
        <pc:sldMkLst>
          <pc:docMk/>
          <pc:sldMk cId="2521326445" sldId="7821"/>
        </pc:sldMkLst>
        <pc:spChg chg="mod">
          <ac:chgData name="Nam Su Man" userId="f59c6daa2a865830" providerId="LiveId" clId="{76E16480-5C09-4A9B-9CE0-D453BED7A957}" dt="2021-02-21T00:14:00.272" v="2101" actId="20577"/>
          <ac:spMkLst>
            <pc:docMk/>
            <pc:sldMk cId="2521326445" sldId="7821"/>
            <ac:spMk id="3" creationId="{0DBA67B1-CF11-4209-8304-95E8233BFA8E}"/>
          </ac:spMkLst>
        </pc:spChg>
      </pc:sldChg>
      <pc:sldChg chg="modSp new mod">
        <pc:chgData name="Nam Su Man" userId="f59c6daa2a865830" providerId="LiveId" clId="{76E16480-5C09-4A9B-9CE0-D453BED7A957}" dt="2021-02-21T00:20:25.761" v="2746" actId="20577"/>
        <pc:sldMkLst>
          <pc:docMk/>
          <pc:sldMk cId="1355809489" sldId="7822"/>
        </pc:sldMkLst>
        <pc:spChg chg="mod">
          <ac:chgData name="Nam Su Man" userId="f59c6daa2a865830" providerId="LiveId" clId="{76E16480-5C09-4A9B-9CE0-D453BED7A957}" dt="2021-02-21T00:20:25.761" v="2746" actId="20577"/>
          <ac:spMkLst>
            <pc:docMk/>
            <pc:sldMk cId="1355809489" sldId="7822"/>
            <ac:spMk id="2" creationId="{8E9FE653-6070-43ED-BC18-1C8DFC4D41BD}"/>
          </ac:spMkLst>
        </pc:spChg>
        <pc:spChg chg="mod">
          <ac:chgData name="Nam Su Man" userId="f59c6daa2a865830" providerId="LiveId" clId="{76E16480-5C09-4A9B-9CE0-D453BED7A957}" dt="2021-02-21T00:14:37.127" v="2103"/>
          <ac:spMkLst>
            <pc:docMk/>
            <pc:sldMk cId="1355809489" sldId="7822"/>
            <ac:spMk id="3" creationId="{C11094AD-4084-447B-BA67-4D0EE7B246BE}"/>
          </ac:spMkLst>
        </pc:spChg>
      </pc:sldChg>
      <pc:sldChg chg="modSp new mod ord">
        <pc:chgData name="Nam Su Man" userId="f59c6daa2a865830" providerId="LiveId" clId="{76E16480-5C09-4A9B-9CE0-D453BED7A957}" dt="2021-02-21T00:30:30.435" v="3518"/>
        <pc:sldMkLst>
          <pc:docMk/>
          <pc:sldMk cId="2913945670" sldId="7823"/>
        </pc:sldMkLst>
        <pc:spChg chg="mod">
          <ac:chgData name="Nam Su Man" userId="f59c6daa2a865830" providerId="LiveId" clId="{76E16480-5C09-4A9B-9CE0-D453BED7A957}" dt="2021-02-21T00:18:38.091" v="2505" actId="14"/>
          <ac:spMkLst>
            <pc:docMk/>
            <pc:sldMk cId="2913945670" sldId="7823"/>
            <ac:spMk id="2" creationId="{D7B285D5-CB53-4FBA-AF04-95312AAB82F6}"/>
          </ac:spMkLst>
        </pc:spChg>
        <pc:spChg chg="mod">
          <ac:chgData name="Nam Su Man" userId="f59c6daa2a865830" providerId="LiveId" clId="{76E16480-5C09-4A9B-9CE0-D453BED7A957}" dt="2021-02-21T00:30:30.435" v="3518"/>
          <ac:spMkLst>
            <pc:docMk/>
            <pc:sldMk cId="2913945670" sldId="7823"/>
            <ac:spMk id="3" creationId="{42164F00-4C9B-4143-AB27-560ED60A466C}"/>
          </ac:spMkLst>
        </pc:spChg>
      </pc:sldChg>
      <pc:sldChg chg="modSp new mod">
        <pc:chgData name="Nam Su Man" userId="f59c6daa2a865830" providerId="LiveId" clId="{76E16480-5C09-4A9B-9CE0-D453BED7A957}" dt="2021-02-21T00:32:46.901" v="3545" actId="20577"/>
        <pc:sldMkLst>
          <pc:docMk/>
          <pc:sldMk cId="3886317193" sldId="7824"/>
        </pc:sldMkLst>
        <pc:spChg chg="mod">
          <ac:chgData name="Nam Su Man" userId="f59c6daa2a865830" providerId="LiveId" clId="{76E16480-5C09-4A9B-9CE0-D453BED7A957}" dt="2021-02-21T00:29:00.098" v="3450" actId="27636"/>
          <ac:spMkLst>
            <pc:docMk/>
            <pc:sldMk cId="3886317193" sldId="7824"/>
            <ac:spMk id="2" creationId="{662DECA7-74AA-496C-9518-E0D835B411F9}"/>
          </ac:spMkLst>
        </pc:spChg>
        <pc:spChg chg="mod">
          <ac:chgData name="Nam Su Man" userId="f59c6daa2a865830" providerId="LiveId" clId="{76E16480-5C09-4A9B-9CE0-D453BED7A957}" dt="2021-02-21T00:32:46.901" v="3545" actId="20577"/>
          <ac:spMkLst>
            <pc:docMk/>
            <pc:sldMk cId="3886317193" sldId="7824"/>
            <ac:spMk id="3" creationId="{33D324B7-7DC3-4463-92BE-26CCA03D6DDE}"/>
          </ac:spMkLst>
        </pc:spChg>
      </pc:sldChg>
      <pc:sldChg chg="modSp new mod">
        <pc:chgData name="Nam Su Man" userId="f59c6daa2a865830" providerId="LiveId" clId="{76E16480-5C09-4A9B-9CE0-D453BED7A957}" dt="2021-02-21T00:32:55.312" v="3546"/>
        <pc:sldMkLst>
          <pc:docMk/>
          <pc:sldMk cId="2029103801" sldId="7825"/>
        </pc:sldMkLst>
        <pc:spChg chg="mod">
          <ac:chgData name="Nam Su Man" userId="f59c6daa2a865830" providerId="LiveId" clId="{76E16480-5C09-4A9B-9CE0-D453BED7A957}" dt="2021-02-21T00:29:46.553" v="3509" actId="20577"/>
          <ac:spMkLst>
            <pc:docMk/>
            <pc:sldMk cId="2029103801" sldId="7825"/>
            <ac:spMk id="2" creationId="{12FAC957-99B7-4288-B28D-776D7CA9F03D}"/>
          </ac:spMkLst>
        </pc:spChg>
        <pc:spChg chg="mod">
          <ac:chgData name="Nam Su Man" userId="f59c6daa2a865830" providerId="LiveId" clId="{76E16480-5C09-4A9B-9CE0-D453BED7A957}" dt="2021-02-21T00:32:55.312" v="3546"/>
          <ac:spMkLst>
            <pc:docMk/>
            <pc:sldMk cId="2029103801" sldId="7825"/>
            <ac:spMk id="3" creationId="{DDFECAD5-A7DA-4F60-A4AA-70ACD58C6285}"/>
          </ac:spMkLst>
        </pc:spChg>
      </pc:sldChg>
      <pc:sldChg chg="modSp new mod">
        <pc:chgData name="Nam Su Man" userId="f59c6daa2a865830" providerId="LiveId" clId="{76E16480-5C09-4A9B-9CE0-D453BED7A957}" dt="2021-02-21T00:38:01.247" v="3675"/>
        <pc:sldMkLst>
          <pc:docMk/>
          <pc:sldMk cId="3356322425" sldId="7826"/>
        </pc:sldMkLst>
        <pc:spChg chg="mod">
          <ac:chgData name="Nam Su Man" userId="f59c6daa2a865830" providerId="LiveId" clId="{76E16480-5C09-4A9B-9CE0-D453BED7A957}" dt="2021-02-21T00:37:53.387" v="3658" actId="20577"/>
          <ac:spMkLst>
            <pc:docMk/>
            <pc:sldMk cId="3356322425" sldId="7826"/>
            <ac:spMk id="2" creationId="{236629F7-FD6F-4352-AE50-6F364C62F90B}"/>
          </ac:spMkLst>
        </pc:spChg>
        <pc:spChg chg="mod">
          <ac:chgData name="Nam Su Man" userId="f59c6daa2a865830" providerId="LiveId" clId="{76E16480-5C09-4A9B-9CE0-D453BED7A957}" dt="2021-02-21T00:38:01.247" v="3675"/>
          <ac:spMkLst>
            <pc:docMk/>
            <pc:sldMk cId="3356322425" sldId="7826"/>
            <ac:spMk id="3" creationId="{DFF1CCC8-19CF-4E53-B7DF-0582039B1CDF}"/>
          </ac:spMkLst>
        </pc:spChg>
      </pc:sldChg>
      <pc:sldChg chg="modSp new mod ord">
        <pc:chgData name="Nam Su Man" userId="f59c6daa2a865830" providerId="LiveId" clId="{76E16480-5C09-4A9B-9CE0-D453BED7A957}" dt="2021-02-21T00:42:09.834" v="3767" actId="20577"/>
        <pc:sldMkLst>
          <pc:docMk/>
          <pc:sldMk cId="4063601466" sldId="7827"/>
        </pc:sldMkLst>
        <pc:spChg chg="mod">
          <ac:chgData name="Nam Su Man" userId="f59c6daa2a865830" providerId="LiveId" clId="{76E16480-5C09-4A9B-9CE0-D453BED7A957}" dt="2021-02-21T00:42:09.834" v="3767" actId="20577"/>
          <ac:spMkLst>
            <pc:docMk/>
            <pc:sldMk cId="4063601466" sldId="7827"/>
            <ac:spMk id="3" creationId="{D2E8E386-B207-4D43-B40B-876994F64DC0}"/>
          </ac:spMkLst>
        </pc:spChg>
      </pc:sldChg>
      <pc:sldMasterChg chg="del delSldLayout">
        <pc:chgData name="Nam Su Man" userId="f59c6daa2a865830" providerId="LiveId" clId="{76E16480-5C09-4A9B-9CE0-D453BED7A957}" dt="2021-02-21T00:30:35.556" v="3519" actId="47"/>
        <pc:sldMasterMkLst>
          <pc:docMk/>
          <pc:sldMasterMk cId="3448870753" sldId="2147483681"/>
        </pc:sldMasterMkLst>
        <pc:sldLayoutChg chg="del">
          <pc:chgData name="Nam Su Man" userId="f59c6daa2a865830" providerId="LiveId" clId="{76E16480-5C09-4A9B-9CE0-D453BED7A957}" dt="2021-02-21T00:30:35.556" v="3519" actId="47"/>
          <pc:sldLayoutMkLst>
            <pc:docMk/>
            <pc:sldMasterMk cId="3448870753" sldId="2147483681"/>
            <pc:sldLayoutMk cId="1532532934" sldId="2147483682"/>
          </pc:sldLayoutMkLst>
        </pc:sldLayoutChg>
        <pc:sldLayoutChg chg="del">
          <pc:chgData name="Nam Su Man" userId="f59c6daa2a865830" providerId="LiveId" clId="{76E16480-5C09-4A9B-9CE0-D453BED7A957}" dt="2021-02-21T00:30:35.556" v="3519" actId="47"/>
          <pc:sldLayoutMkLst>
            <pc:docMk/>
            <pc:sldMasterMk cId="3448870753" sldId="2147483681"/>
            <pc:sldLayoutMk cId="3412595425" sldId="2147483683"/>
          </pc:sldLayoutMkLst>
        </pc:sldLayoutChg>
        <pc:sldLayoutChg chg="del">
          <pc:chgData name="Nam Su Man" userId="f59c6daa2a865830" providerId="LiveId" clId="{76E16480-5C09-4A9B-9CE0-D453BED7A957}" dt="2021-02-21T00:30:35.556" v="3519" actId="47"/>
          <pc:sldLayoutMkLst>
            <pc:docMk/>
            <pc:sldMasterMk cId="3448870753" sldId="2147483681"/>
            <pc:sldLayoutMk cId="1868073851" sldId="2147483684"/>
          </pc:sldLayoutMkLst>
        </pc:sldLayoutChg>
      </pc:sldMasterChg>
    </pc:docChg>
  </pc:docChgLst>
  <pc:docChgLst>
    <pc:chgData name="Nam Su Man" userId="f59c6daa2a865830" providerId="LiveId" clId="{9AA7A5E3-A300-4CC2-9BE6-AC83A4785B81}"/>
    <pc:docChg chg="undo custSel addSld delSld modSld addSection delSection modSection">
      <pc:chgData name="Nam Su Man" userId="f59c6daa2a865830" providerId="LiveId" clId="{9AA7A5E3-A300-4CC2-9BE6-AC83A4785B81}" dt="2021-03-15T08:39:54.975" v="384" actId="1076"/>
      <pc:docMkLst>
        <pc:docMk/>
      </pc:docMkLst>
      <pc:sldChg chg="addSp modSp add mod">
        <pc:chgData name="Nam Su Man" userId="f59c6daa2a865830" providerId="LiveId" clId="{9AA7A5E3-A300-4CC2-9BE6-AC83A4785B81}" dt="2021-03-15T08:36:41.223" v="186" actId="20577"/>
        <pc:sldMkLst>
          <pc:docMk/>
          <pc:sldMk cId="339488143" sldId="7878"/>
        </pc:sldMkLst>
        <pc:spChg chg="mod">
          <ac:chgData name="Nam Su Man" userId="f59c6daa2a865830" providerId="LiveId" clId="{9AA7A5E3-A300-4CC2-9BE6-AC83A4785B81}" dt="2021-03-15T08:32:30.512" v="36" actId="20577"/>
          <ac:spMkLst>
            <pc:docMk/>
            <pc:sldMk cId="339488143" sldId="7878"/>
            <ac:spMk id="2" creationId="{E6339AD4-142D-4E29-A854-266782E09C62}"/>
          </ac:spMkLst>
        </pc:spChg>
        <pc:spChg chg="mod">
          <ac:chgData name="Nam Su Man" userId="f59c6daa2a865830" providerId="LiveId" clId="{9AA7A5E3-A300-4CC2-9BE6-AC83A4785B81}" dt="2021-03-15T08:36:41.223" v="186" actId="20577"/>
          <ac:spMkLst>
            <pc:docMk/>
            <pc:sldMk cId="339488143" sldId="7878"/>
            <ac:spMk id="3" creationId="{8E7CF67C-2AFD-49B9-982D-6B760AC86682}"/>
          </ac:spMkLst>
        </pc:spChg>
        <pc:picChg chg="add mod">
          <ac:chgData name="Nam Su Man" userId="f59c6daa2a865830" providerId="LiveId" clId="{9AA7A5E3-A300-4CC2-9BE6-AC83A4785B81}" dt="2021-03-15T08:32:45.667" v="41" actId="1076"/>
          <ac:picMkLst>
            <pc:docMk/>
            <pc:sldMk cId="339488143" sldId="7878"/>
            <ac:picMk id="1026" creationId="{3E2D6357-A78B-43CF-BE30-2870A5F492BC}"/>
          </ac:picMkLst>
        </pc:picChg>
      </pc:sldChg>
      <pc:sldChg chg="addSp modSp new mod">
        <pc:chgData name="Nam Su Man" userId="f59c6daa2a865830" providerId="LiveId" clId="{9AA7A5E3-A300-4CC2-9BE6-AC83A4785B81}" dt="2021-03-15T08:36:46.056" v="188" actId="20577"/>
        <pc:sldMkLst>
          <pc:docMk/>
          <pc:sldMk cId="92451454" sldId="7879"/>
        </pc:sldMkLst>
        <pc:spChg chg="mod">
          <ac:chgData name="Nam Su Man" userId="f59c6daa2a865830" providerId="LiveId" clId="{9AA7A5E3-A300-4CC2-9BE6-AC83A4785B81}" dt="2021-03-15T08:33:27.995" v="98"/>
          <ac:spMkLst>
            <pc:docMk/>
            <pc:sldMk cId="92451454" sldId="7879"/>
            <ac:spMk id="2" creationId="{5C3F671F-3FF2-4826-9D45-DA95B47F96E5}"/>
          </ac:spMkLst>
        </pc:spChg>
        <pc:spChg chg="mod">
          <ac:chgData name="Nam Su Man" userId="f59c6daa2a865830" providerId="LiveId" clId="{9AA7A5E3-A300-4CC2-9BE6-AC83A4785B81}" dt="2021-03-15T08:36:46.056" v="188" actId="20577"/>
          <ac:spMkLst>
            <pc:docMk/>
            <pc:sldMk cId="92451454" sldId="7879"/>
            <ac:spMk id="3" creationId="{B965BD61-67F8-4161-AD67-59B5A95DB025}"/>
          </ac:spMkLst>
        </pc:spChg>
        <pc:picChg chg="add mod">
          <ac:chgData name="Nam Su Man" userId="f59c6daa2a865830" providerId="LiveId" clId="{9AA7A5E3-A300-4CC2-9BE6-AC83A4785B81}" dt="2021-03-15T08:33:16.491" v="76" actId="1076"/>
          <ac:picMkLst>
            <pc:docMk/>
            <pc:sldMk cId="92451454" sldId="7879"/>
            <ac:picMk id="2050" creationId="{43F44B71-A1B2-49BA-9AB2-06B476BB1421}"/>
          </ac:picMkLst>
        </pc:picChg>
      </pc:sldChg>
      <pc:sldChg chg="addSp delSp modSp new del mod">
        <pc:chgData name="Nam Su Man" userId="f59c6daa2a865830" providerId="LiveId" clId="{9AA7A5E3-A300-4CC2-9BE6-AC83A4785B81}" dt="2021-03-15T08:34:42.049" v="149" actId="47"/>
        <pc:sldMkLst>
          <pc:docMk/>
          <pc:sldMk cId="4158010505" sldId="7880"/>
        </pc:sldMkLst>
        <pc:spChg chg="del">
          <ac:chgData name="Nam Su Man" userId="f59c6daa2a865830" providerId="LiveId" clId="{9AA7A5E3-A300-4CC2-9BE6-AC83A4785B81}" dt="2021-03-15T08:33:35.465" v="100"/>
          <ac:spMkLst>
            <pc:docMk/>
            <pc:sldMk cId="4158010505" sldId="7880"/>
            <ac:spMk id="2" creationId="{E9C1B234-D924-4216-84E8-00B523532BB0}"/>
          </ac:spMkLst>
        </pc:spChg>
        <pc:spChg chg="add del mod">
          <ac:chgData name="Nam Su Man" userId="f59c6daa2a865830" providerId="LiveId" clId="{9AA7A5E3-A300-4CC2-9BE6-AC83A4785B81}" dt="2021-03-15T08:34:26.035" v="142" actId="21"/>
          <ac:spMkLst>
            <pc:docMk/>
            <pc:sldMk cId="4158010505" sldId="7880"/>
            <ac:spMk id="4" creationId="{1FEED6BB-D5B2-49A2-B2C4-7ACB4C897ACE}"/>
          </ac:spMkLst>
        </pc:spChg>
        <pc:spChg chg="add del mod">
          <ac:chgData name="Nam Su Man" userId="f59c6daa2a865830" providerId="LiveId" clId="{9AA7A5E3-A300-4CC2-9BE6-AC83A4785B81}" dt="2021-03-15T08:34:21.877" v="141" actId="21"/>
          <ac:spMkLst>
            <pc:docMk/>
            <pc:sldMk cId="4158010505" sldId="7880"/>
            <ac:spMk id="5" creationId="{71CA88BF-C26D-44CD-A22E-779C121E1D91}"/>
          </ac:spMkLst>
        </pc:spChg>
        <pc:spChg chg="add mod">
          <ac:chgData name="Nam Su Man" userId="f59c6daa2a865830" providerId="LiveId" clId="{9AA7A5E3-A300-4CC2-9BE6-AC83A4785B81}" dt="2021-03-15T08:34:26.035" v="142" actId="21"/>
          <ac:spMkLst>
            <pc:docMk/>
            <pc:sldMk cId="4158010505" sldId="7880"/>
            <ac:spMk id="6" creationId="{433CD8A5-03BB-4EF4-9681-4F89BBDA7032}"/>
          </ac:spMkLst>
        </pc:spChg>
        <pc:picChg chg="add del mod">
          <ac:chgData name="Nam Su Man" userId="f59c6daa2a865830" providerId="LiveId" clId="{9AA7A5E3-A300-4CC2-9BE6-AC83A4785B81}" dt="2021-03-15T08:34:26.035" v="142" actId="21"/>
          <ac:picMkLst>
            <pc:docMk/>
            <pc:sldMk cId="4158010505" sldId="7880"/>
            <ac:picMk id="3074" creationId="{A2691DFB-AEFB-4E3B-8B63-E246FD1CD45F}"/>
          </ac:picMkLst>
        </pc:picChg>
      </pc:sldChg>
      <pc:sldChg chg="addSp delSp modSp new mod">
        <pc:chgData name="Nam Su Man" userId="f59c6daa2a865830" providerId="LiveId" clId="{9AA7A5E3-A300-4CC2-9BE6-AC83A4785B81}" dt="2021-03-15T08:36:48.669" v="190" actId="20577"/>
        <pc:sldMkLst>
          <pc:docMk/>
          <pc:sldMk cId="3281352263" sldId="7881"/>
        </pc:sldMkLst>
        <pc:spChg chg="mod">
          <ac:chgData name="Nam Su Man" userId="f59c6daa2a865830" providerId="LiveId" clId="{9AA7A5E3-A300-4CC2-9BE6-AC83A4785B81}" dt="2021-03-15T08:34:11.711" v="133"/>
          <ac:spMkLst>
            <pc:docMk/>
            <pc:sldMk cId="3281352263" sldId="7881"/>
            <ac:spMk id="2" creationId="{0B05F9A9-2FDC-4785-8DB9-9D238CB40445}"/>
          </ac:spMkLst>
        </pc:spChg>
        <pc:spChg chg="mod">
          <ac:chgData name="Nam Su Man" userId="f59c6daa2a865830" providerId="LiveId" clId="{9AA7A5E3-A300-4CC2-9BE6-AC83A4785B81}" dt="2021-03-15T08:36:48.669" v="190" actId="20577"/>
          <ac:spMkLst>
            <pc:docMk/>
            <pc:sldMk cId="3281352263" sldId="7881"/>
            <ac:spMk id="3" creationId="{E36A0EDC-2E53-4FD2-823A-C8D29B192B4E}"/>
          </ac:spMkLst>
        </pc:spChg>
        <pc:spChg chg="add mod">
          <ac:chgData name="Nam Su Man" userId="f59c6daa2a865830" providerId="LiveId" clId="{9AA7A5E3-A300-4CC2-9BE6-AC83A4785B81}" dt="2021-03-15T08:34:39.569" v="148" actId="1076"/>
          <ac:spMkLst>
            <pc:docMk/>
            <pc:sldMk cId="3281352263" sldId="7881"/>
            <ac:spMk id="6" creationId="{9F686B75-4B12-4BF2-9C41-6A8F88BC3E31}"/>
          </ac:spMkLst>
        </pc:spChg>
        <pc:picChg chg="add del mod">
          <ac:chgData name="Nam Su Man" userId="f59c6daa2a865830" providerId="LiveId" clId="{9AA7A5E3-A300-4CC2-9BE6-AC83A4785B81}" dt="2021-03-15T08:34:20.427" v="140"/>
          <ac:picMkLst>
            <pc:docMk/>
            <pc:sldMk cId="3281352263" sldId="7881"/>
            <ac:picMk id="4" creationId="{4DF717C6-A4E8-4794-A91B-EE0E87396FF8}"/>
          </ac:picMkLst>
        </pc:picChg>
        <pc:picChg chg="add mod">
          <ac:chgData name="Nam Su Man" userId="f59c6daa2a865830" providerId="LiveId" clId="{9AA7A5E3-A300-4CC2-9BE6-AC83A4785B81}" dt="2021-03-15T08:34:35.826" v="147" actId="12788"/>
          <ac:picMkLst>
            <pc:docMk/>
            <pc:sldMk cId="3281352263" sldId="7881"/>
            <ac:picMk id="5" creationId="{3C13C3AD-BC53-4AD2-B6A0-1E87E9FF5A39}"/>
          </ac:picMkLst>
        </pc:picChg>
      </pc:sldChg>
      <pc:sldChg chg="addSp modSp new mod">
        <pc:chgData name="Nam Su Man" userId="f59c6daa2a865830" providerId="LiveId" clId="{9AA7A5E3-A300-4CC2-9BE6-AC83A4785B81}" dt="2021-03-15T08:36:51.358" v="192" actId="20577"/>
        <pc:sldMkLst>
          <pc:docMk/>
          <pc:sldMk cId="1003912318" sldId="7882"/>
        </pc:sldMkLst>
        <pc:spChg chg="mod">
          <ac:chgData name="Nam Su Man" userId="f59c6daa2a865830" providerId="LiveId" clId="{9AA7A5E3-A300-4CC2-9BE6-AC83A4785B81}" dt="2021-03-15T08:36:24.249" v="181" actId="20577"/>
          <ac:spMkLst>
            <pc:docMk/>
            <pc:sldMk cId="1003912318" sldId="7882"/>
            <ac:spMk id="2" creationId="{60F92EA4-74A3-4B94-86AD-C7E7FC0A364A}"/>
          </ac:spMkLst>
        </pc:spChg>
        <pc:spChg chg="mod">
          <ac:chgData name="Nam Su Man" userId="f59c6daa2a865830" providerId="LiveId" clId="{9AA7A5E3-A300-4CC2-9BE6-AC83A4785B81}" dt="2021-03-15T08:36:51.358" v="192" actId="20577"/>
          <ac:spMkLst>
            <pc:docMk/>
            <pc:sldMk cId="1003912318" sldId="7882"/>
            <ac:spMk id="3" creationId="{CF4A426E-0448-4756-93AC-4A31A9D6F0ED}"/>
          </ac:spMkLst>
        </pc:spChg>
        <pc:picChg chg="add mod">
          <ac:chgData name="Nam Su Man" userId="f59c6daa2a865830" providerId="LiveId" clId="{9AA7A5E3-A300-4CC2-9BE6-AC83A4785B81}" dt="2021-03-15T08:35:05.463" v="172" actId="12788"/>
          <ac:picMkLst>
            <pc:docMk/>
            <pc:sldMk cId="1003912318" sldId="7882"/>
            <ac:picMk id="4098" creationId="{FEFE950D-A669-4075-BAA7-6B1333AA0C7A}"/>
          </ac:picMkLst>
        </pc:picChg>
      </pc:sldChg>
      <pc:sldChg chg="addSp modSp new mod">
        <pc:chgData name="Nam Su Man" userId="f59c6daa2a865830" providerId="LiveId" clId="{9AA7A5E3-A300-4CC2-9BE6-AC83A4785B81}" dt="2021-03-15T08:37:18.511" v="235" actId="1076"/>
        <pc:sldMkLst>
          <pc:docMk/>
          <pc:sldMk cId="3809629015" sldId="7883"/>
        </pc:sldMkLst>
        <pc:spChg chg="mod">
          <ac:chgData name="Nam Su Man" userId="f59c6daa2a865830" providerId="LiveId" clId="{9AA7A5E3-A300-4CC2-9BE6-AC83A4785B81}" dt="2021-03-15T08:37:14.764" v="232"/>
          <ac:spMkLst>
            <pc:docMk/>
            <pc:sldMk cId="3809629015" sldId="7883"/>
            <ac:spMk id="2" creationId="{E2892E1D-1005-4126-BE40-FCD036301E86}"/>
          </ac:spMkLst>
        </pc:spChg>
        <pc:spChg chg="mod">
          <ac:chgData name="Nam Su Man" userId="f59c6daa2a865830" providerId="LiveId" clId="{9AA7A5E3-A300-4CC2-9BE6-AC83A4785B81}" dt="2021-03-15T08:36:56.853" v="205"/>
          <ac:spMkLst>
            <pc:docMk/>
            <pc:sldMk cId="3809629015" sldId="7883"/>
            <ac:spMk id="3" creationId="{BED477CC-61C4-4C5F-B6F6-DEBC920DD5CC}"/>
          </ac:spMkLst>
        </pc:spChg>
        <pc:picChg chg="add mod">
          <ac:chgData name="Nam Su Man" userId="f59c6daa2a865830" providerId="LiveId" clId="{9AA7A5E3-A300-4CC2-9BE6-AC83A4785B81}" dt="2021-03-15T08:37:18.511" v="235" actId="1076"/>
          <ac:picMkLst>
            <pc:docMk/>
            <pc:sldMk cId="3809629015" sldId="7883"/>
            <ac:picMk id="6146" creationId="{91829CB3-982B-4071-9C13-DC76D974E9CB}"/>
          </ac:picMkLst>
        </pc:picChg>
      </pc:sldChg>
      <pc:sldChg chg="addSp modSp new mod">
        <pc:chgData name="Nam Su Man" userId="f59c6daa2a865830" providerId="LiveId" clId="{9AA7A5E3-A300-4CC2-9BE6-AC83A4785B81}" dt="2021-03-15T08:37:39.971" v="265" actId="1076"/>
        <pc:sldMkLst>
          <pc:docMk/>
          <pc:sldMk cId="2621561340" sldId="7884"/>
        </pc:sldMkLst>
        <pc:spChg chg="mod">
          <ac:chgData name="Nam Su Man" userId="f59c6daa2a865830" providerId="LiveId" clId="{9AA7A5E3-A300-4CC2-9BE6-AC83A4785B81}" dt="2021-03-15T08:37:35.785" v="262"/>
          <ac:spMkLst>
            <pc:docMk/>
            <pc:sldMk cId="2621561340" sldId="7884"/>
            <ac:spMk id="2" creationId="{F29144C8-4BC4-4961-BD74-994EAF407AB4}"/>
          </ac:spMkLst>
        </pc:spChg>
        <pc:picChg chg="add mod">
          <ac:chgData name="Nam Su Man" userId="f59c6daa2a865830" providerId="LiveId" clId="{9AA7A5E3-A300-4CC2-9BE6-AC83A4785B81}" dt="2021-03-15T08:37:39.971" v="265" actId="1076"/>
          <ac:picMkLst>
            <pc:docMk/>
            <pc:sldMk cId="2621561340" sldId="7884"/>
            <ac:picMk id="7170" creationId="{0A7EBE72-BC14-4A9D-8C50-A0BC4740868E}"/>
          </ac:picMkLst>
        </pc:picChg>
      </pc:sldChg>
      <pc:sldChg chg="addSp modSp new mod">
        <pc:chgData name="Nam Su Man" userId="f59c6daa2a865830" providerId="LiveId" clId="{9AA7A5E3-A300-4CC2-9BE6-AC83A4785B81}" dt="2021-03-15T08:38:13.803" v="316" actId="1076"/>
        <pc:sldMkLst>
          <pc:docMk/>
          <pc:sldMk cId="924951012" sldId="7885"/>
        </pc:sldMkLst>
        <pc:spChg chg="mod">
          <ac:chgData name="Nam Su Man" userId="f59c6daa2a865830" providerId="LiveId" clId="{9AA7A5E3-A300-4CC2-9BE6-AC83A4785B81}" dt="2021-03-15T08:38:06.208" v="312" actId="20577"/>
          <ac:spMkLst>
            <pc:docMk/>
            <pc:sldMk cId="924951012" sldId="7885"/>
            <ac:spMk id="2" creationId="{50BFDE9C-AB2D-4C53-8606-C3A908F0DFD2}"/>
          </ac:spMkLst>
        </pc:spChg>
        <pc:picChg chg="add mod">
          <ac:chgData name="Nam Su Man" userId="f59c6daa2a865830" providerId="LiveId" clId="{9AA7A5E3-A300-4CC2-9BE6-AC83A4785B81}" dt="2021-03-15T08:38:13.803" v="316" actId="1076"/>
          <ac:picMkLst>
            <pc:docMk/>
            <pc:sldMk cId="924951012" sldId="7885"/>
            <ac:picMk id="8194" creationId="{BD3E2D1C-40AF-4FD0-AFF2-8DC34E33CD1B}"/>
          </ac:picMkLst>
        </pc:picChg>
      </pc:sldChg>
      <pc:sldChg chg="addSp modSp new mod">
        <pc:chgData name="Nam Su Man" userId="f59c6daa2a865830" providerId="LiveId" clId="{9AA7A5E3-A300-4CC2-9BE6-AC83A4785B81}" dt="2021-03-15T08:38:43.587" v="355" actId="1076"/>
        <pc:sldMkLst>
          <pc:docMk/>
          <pc:sldMk cId="573566601" sldId="7886"/>
        </pc:sldMkLst>
        <pc:spChg chg="mod">
          <ac:chgData name="Nam Su Man" userId="f59c6daa2a865830" providerId="LiveId" clId="{9AA7A5E3-A300-4CC2-9BE6-AC83A4785B81}" dt="2021-03-15T08:38:37.037" v="351" actId="20577"/>
          <ac:spMkLst>
            <pc:docMk/>
            <pc:sldMk cId="573566601" sldId="7886"/>
            <ac:spMk id="2" creationId="{4BF6F1CD-F380-4DE0-8EB3-2D8DA6980124}"/>
          </ac:spMkLst>
        </pc:spChg>
        <pc:picChg chg="add mod">
          <ac:chgData name="Nam Su Man" userId="f59c6daa2a865830" providerId="LiveId" clId="{9AA7A5E3-A300-4CC2-9BE6-AC83A4785B81}" dt="2021-03-15T08:38:43.587" v="355" actId="1076"/>
          <ac:picMkLst>
            <pc:docMk/>
            <pc:sldMk cId="573566601" sldId="7886"/>
            <ac:picMk id="9218" creationId="{82996055-135F-4851-A14F-691784D5AD36}"/>
          </ac:picMkLst>
        </pc:picChg>
      </pc:sldChg>
      <pc:sldChg chg="addSp modSp new mod">
        <pc:chgData name="Nam Su Man" userId="f59c6daa2a865830" providerId="LiveId" clId="{9AA7A5E3-A300-4CC2-9BE6-AC83A4785B81}" dt="2021-03-15T08:39:04.006" v="362" actId="1076"/>
        <pc:sldMkLst>
          <pc:docMk/>
          <pc:sldMk cId="3566255873" sldId="7887"/>
        </pc:sldMkLst>
        <pc:spChg chg="mod">
          <ac:chgData name="Nam Su Man" userId="f59c6daa2a865830" providerId="LiveId" clId="{9AA7A5E3-A300-4CC2-9BE6-AC83A4785B81}" dt="2021-03-15T08:38:57.698" v="357" actId="20577"/>
          <ac:spMkLst>
            <pc:docMk/>
            <pc:sldMk cId="3566255873" sldId="7887"/>
            <ac:spMk id="2" creationId="{5F41A31D-7460-40BC-980D-309A52875D6F}"/>
          </ac:spMkLst>
        </pc:spChg>
        <pc:picChg chg="add mod">
          <ac:chgData name="Nam Su Man" userId="f59c6daa2a865830" providerId="LiveId" clId="{9AA7A5E3-A300-4CC2-9BE6-AC83A4785B81}" dt="2021-03-15T08:39:04.006" v="362" actId="1076"/>
          <ac:picMkLst>
            <pc:docMk/>
            <pc:sldMk cId="3566255873" sldId="7887"/>
            <ac:picMk id="10242" creationId="{21ECBD27-F372-4859-92E6-AED39A4C0799}"/>
          </ac:picMkLst>
        </pc:picChg>
      </pc:sldChg>
      <pc:sldChg chg="addSp modSp new mod">
        <pc:chgData name="Nam Su Man" userId="f59c6daa2a865830" providerId="LiveId" clId="{9AA7A5E3-A300-4CC2-9BE6-AC83A4785B81}" dt="2021-03-15T08:39:17.265" v="368" actId="1076"/>
        <pc:sldMkLst>
          <pc:docMk/>
          <pc:sldMk cId="506226350" sldId="7888"/>
        </pc:sldMkLst>
        <pc:spChg chg="mod">
          <ac:chgData name="Nam Su Man" userId="f59c6daa2a865830" providerId="LiveId" clId="{9AA7A5E3-A300-4CC2-9BE6-AC83A4785B81}" dt="2021-03-15T08:39:05.780" v="364" actId="20577"/>
          <ac:spMkLst>
            <pc:docMk/>
            <pc:sldMk cId="506226350" sldId="7888"/>
            <ac:spMk id="2" creationId="{E9E22254-F79A-4ECA-B2AB-908C1D2F454E}"/>
          </ac:spMkLst>
        </pc:spChg>
        <pc:picChg chg="add mod">
          <ac:chgData name="Nam Su Man" userId="f59c6daa2a865830" providerId="LiveId" clId="{9AA7A5E3-A300-4CC2-9BE6-AC83A4785B81}" dt="2021-03-15T08:39:17.265" v="368" actId="1076"/>
          <ac:picMkLst>
            <pc:docMk/>
            <pc:sldMk cId="506226350" sldId="7888"/>
            <ac:picMk id="11266" creationId="{87D6EF4F-E3EA-4D6F-8353-D190B288866C}"/>
          </ac:picMkLst>
        </pc:picChg>
      </pc:sldChg>
      <pc:sldChg chg="addSp modSp new mod">
        <pc:chgData name="Nam Su Man" userId="f59c6daa2a865830" providerId="LiveId" clId="{9AA7A5E3-A300-4CC2-9BE6-AC83A4785B81}" dt="2021-03-15T08:39:28.197" v="373" actId="1076"/>
        <pc:sldMkLst>
          <pc:docMk/>
          <pc:sldMk cId="1463627485" sldId="7889"/>
        </pc:sldMkLst>
        <pc:spChg chg="mod">
          <ac:chgData name="Nam Su Man" userId="f59c6daa2a865830" providerId="LiveId" clId="{9AA7A5E3-A300-4CC2-9BE6-AC83A4785B81}" dt="2021-03-15T08:39:23.601" v="370" actId="20577"/>
          <ac:spMkLst>
            <pc:docMk/>
            <pc:sldMk cId="1463627485" sldId="7889"/>
            <ac:spMk id="2" creationId="{4C67E425-46D3-4BD8-9940-E58D2F781F1F}"/>
          </ac:spMkLst>
        </pc:spChg>
        <pc:picChg chg="add mod">
          <ac:chgData name="Nam Su Man" userId="f59c6daa2a865830" providerId="LiveId" clId="{9AA7A5E3-A300-4CC2-9BE6-AC83A4785B81}" dt="2021-03-15T08:39:28.197" v="373" actId="1076"/>
          <ac:picMkLst>
            <pc:docMk/>
            <pc:sldMk cId="1463627485" sldId="7889"/>
            <ac:picMk id="12290" creationId="{05B42440-68F6-4FB3-8351-BD1231A4EDFD}"/>
          </ac:picMkLst>
        </pc:picChg>
      </pc:sldChg>
      <pc:sldChg chg="addSp modSp new mod">
        <pc:chgData name="Nam Su Man" userId="f59c6daa2a865830" providerId="LiveId" clId="{9AA7A5E3-A300-4CC2-9BE6-AC83A4785B81}" dt="2021-03-15T08:39:36.114" v="378" actId="1076"/>
        <pc:sldMkLst>
          <pc:docMk/>
          <pc:sldMk cId="1486791919" sldId="7890"/>
        </pc:sldMkLst>
        <pc:spChg chg="mod">
          <ac:chgData name="Nam Su Man" userId="f59c6daa2a865830" providerId="LiveId" clId="{9AA7A5E3-A300-4CC2-9BE6-AC83A4785B81}" dt="2021-03-15T08:39:33.400" v="375" actId="20577"/>
          <ac:spMkLst>
            <pc:docMk/>
            <pc:sldMk cId="1486791919" sldId="7890"/>
            <ac:spMk id="2" creationId="{08A49962-7BAC-4114-9511-8FC06B0924F1}"/>
          </ac:spMkLst>
        </pc:spChg>
        <pc:picChg chg="add mod">
          <ac:chgData name="Nam Su Man" userId="f59c6daa2a865830" providerId="LiveId" clId="{9AA7A5E3-A300-4CC2-9BE6-AC83A4785B81}" dt="2021-03-15T08:39:36.114" v="378" actId="1076"/>
          <ac:picMkLst>
            <pc:docMk/>
            <pc:sldMk cId="1486791919" sldId="7890"/>
            <ac:picMk id="13314" creationId="{385B0CF1-24C4-4CD2-8CE7-479D08A58B22}"/>
          </ac:picMkLst>
        </pc:picChg>
      </pc:sldChg>
      <pc:sldChg chg="addSp modSp new mod">
        <pc:chgData name="Nam Su Man" userId="f59c6daa2a865830" providerId="LiveId" clId="{9AA7A5E3-A300-4CC2-9BE6-AC83A4785B81}" dt="2021-03-15T08:39:54.975" v="384" actId="1076"/>
        <pc:sldMkLst>
          <pc:docMk/>
          <pc:sldMk cId="2057104110" sldId="7891"/>
        </pc:sldMkLst>
        <pc:spChg chg="mod">
          <ac:chgData name="Nam Su Man" userId="f59c6daa2a865830" providerId="LiveId" clId="{9AA7A5E3-A300-4CC2-9BE6-AC83A4785B81}" dt="2021-03-15T08:39:41.207" v="380" actId="20577"/>
          <ac:spMkLst>
            <pc:docMk/>
            <pc:sldMk cId="2057104110" sldId="7891"/>
            <ac:spMk id="2" creationId="{6C3EF169-D2A6-42E4-8A4E-CF117466C770}"/>
          </ac:spMkLst>
        </pc:spChg>
        <pc:picChg chg="add mod">
          <ac:chgData name="Nam Su Man" userId="f59c6daa2a865830" providerId="LiveId" clId="{9AA7A5E3-A300-4CC2-9BE6-AC83A4785B81}" dt="2021-03-15T08:39:54.975" v="384" actId="1076"/>
          <ac:picMkLst>
            <pc:docMk/>
            <pc:sldMk cId="2057104110" sldId="7891"/>
            <ac:picMk id="14338" creationId="{BC6AE7D3-34BF-4775-B5A8-A451D77632FD}"/>
          </ac:picMkLst>
        </pc:picChg>
      </pc:sldChg>
    </pc:docChg>
  </pc:docChgLst>
  <pc:docChgLst>
    <pc:chgData name="Nam Su Man" userId="f59c6daa2a865830" providerId="LiveId" clId="{235D35CC-E9EF-497F-B4C0-8B7A620F4A00}"/>
    <pc:docChg chg="undo custSel addSld delSld modSld sldOrd modSection">
      <pc:chgData name="Nam Su Man" userId="f59c6daa2a865830" providerId="LiveId" clId="{235D35CC-E9EF-497F-B4C0-8B7A620F4A00}" dt="2020-08-25T07:42:56.924" v="1984" actId="22"/>
      <pc:docMkLst>
        <pc:docMk/>
      </pc:docMkLst>
      <pc:sldChg chg="modSp mod">
        <pc:chgData name="Nam Su Man" userId="f59c6daa2a865830" providerId="LiveId" clId="{235D35CC-E9EF-497F-B4C0-8B7A620F4A00}" dt="2020-08-25T06:58:47.786" v="63" actId="20577"/>
        <pc:sldMkLst>
          <pc:docMk/>
          <pc:sldMk cId="0" sldId="256"/>
        </pc:sldMkLst>
        <pc:spChg chg="mod">
          <ac:chgData name="Nam Su Man" userId="f59c6daa2a865830" providerId="LiveId" clId="{235D35CC-E9EF-497F-B4C0-8B7A620F4A00}" dt="2020-08-25T06:58:42.233" v="61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235D35CC-E9EF-497F-B4C0-8B7A620F4A00}" dt="2020-08-25T06:58:47.786" v="63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718492344" sldId="7648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942959132" sldId="7656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451897485" sldId="7663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312735415" sldId="7665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677743922" sldId="7666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053774240" sldId="7667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114438417" sldId="7668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2212638320" sldId="7669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290025920" sldId="7671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1630922289" sldId="7672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2360940501" sldId="7673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2673376681" sldId="7674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242000265" sldId="7675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952240602" sldId="7676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110434543" sldId="7677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731705847" sldId="7678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85916921" sldId="7679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1432917464" sldId="7680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2716359299" sldId="7681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445981790" sldId="7682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96794199" sldId="7683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2385774268" sldId="7684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1201094018" sldId="7685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203684767" sldId="7686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1083729018" sldId="7687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465430249" sldId="7688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4082348276" sldId="7689"/>
        </pc:sldMkLst>
      </pc:sldChg>
      <pc:sldChg chg="del">
        <pc:chgData name="Nam Su Man" userId="f59c6daa2a865830" providerId="LiveId" clId="{235D35CC-E9EF-497F-B4C0-8B7A620F4A00}" dt="2020-08-25T07:36:49.019" v="1546" actId="47"/>
        <pc:sldMkLst>
          <pc:docMk/>
          <pc:sldMk cId="3121467041" sldId="7690"/>
        </pc:sldMkLst>
      </pc:sldChg>
      <pc:sldChg chg="addSp delSp modSp new mod ord">
        <pc:chgData name="Nam Su Man" userId="f59c6daa2a865830" providerId="LiveId" clId="{235D35CC-E9EF-497F-B4C0-8B7A620F4A00}" dt="2020-08-25T07:03:19.540" v="250" actId="27636"/>
        <pc:sldMkLst>
          <pc:docMk/>
          <pc:sldMk cId="6010660" sldId="7691"/>
        </pc:sldMkLst>
        <pc:spChg chg="add del mod ord">
          <ac:chgData name="Nam Su Man" userId="f59c6daa2a865830" providerId="LiveId" clId="{235D35CC-E9EF-497F-B4C0-8B7A620F4A00}" dt="2020-08-25T07:03:02.719" v="246" actId="20577"/>
          <ac:spMkLst>
            <pc:docMk/>
            <pc:sldMk cId="6010660" sldId="7691"/>
            <ac:spMk id="2" creationId="{F5F52A15-E1A2-47EE-AD21-A24EE7515706}"/>
          </ac:spMkLst>
        </pc:spChg>
        <pc:spChg chg="mod">
          <ac:chgData name="Nam Su Man" userId="f59c6daa2a865830" providerId="LiveId" clId="{235D35CC-E9EF-497F-B4C0-8B7A620F4A00}" dt="2020-08-25T07:03:19.540" v="250" actId="27636"/>
          <ac:spMkLst>
            <pc:docMk/>
            <pc:sldMk cId="6010660" sldId="7691"/>
            <ac:spMk id="3" creationId="{566DA253-39E1-4747-9F8C-AB99B7F71C81}"/>
          </ac:spMkLst>
        </pc:spChg>
        <pc:spChg chg="add del">
          <ac:chgData name="Nam Su Man" userId="f59c6daa2a865830" providerId="LiveId" clId="{235D35CC-E9EF-497F-B4C0-8B7A620F4A00}" dt="2020-08-25T06:59:38.590" v="74" actId="22"/>
          <ac:spMkLst>
            <pc:docMk/>
            <pc:sldMk cId="6010660" sldId="7691"/>
            <ac:spMk id="5" creationId="{BA302BD5-F0AC-4A2A-AC59-FF8C8BB217D0}"/>
          </ac:spMkLst>
        </pc:spChg>
        <pc:picChg chg="add del mod ord">
          <ac:chgData name="Nam Su Man" userId="f59c6daa2a865830" providerId="LiveId" clId="{235D35CC-E9EF-497F-B4C0-8B7A620F4A00}" dt="2020-08-25T07:00:06.524" v="76" actId="22"/>
          <ac:picMkLst>
            <pc:docMk/>
            <pc:sldMk cId="6010660" sldId="7691"/>
            <ac:picMk id="7" creationId="{8B430AB1-D140-4D1A-888B-4B76D51BC7BE}"/>
          </ac:picMkLst>
        </pc:picChg>
        <pc:picChg chg="add mod">
          <ac:chgData name="Nam Su Man" userId="f59c6daa2a865830" providerId="LiveId" clId="{235D35CC-E9EF-497F-B4C0-8B7A620F4A00}" dt="2020-08-25T07:00:40.673" v="197" actId="1035"/>
          <ac:picMkLst>
            <pc:docMk/>
            <pc:sldMk cId="6010660" sldId="7691"/>
            <ac:picMk id="9" creationId="{2D85FCC3-6A40-4535-B0B6-6C1EE100DD54}"/>
          </ac:picMkLst>
        </pc:picChg>
      </pc:sldChg>
      <pc:sldChg chg="modSp new mod">
        <pc:chgData name="Nam Su Man" userId="f59c6daa2a865830" providerId="LiveId" clId="{235D35CC-E9EF-497F-B4C0-8B7A620F4A00}" dt="2020-08-25T07:05:33.259" v="323" actId="20577"/>
        <pc:sldMkLst>
          <pc:docMk/>
          <pc:sldMk cId="674695344" sldId="7692"/>
        </pc:sldMkLst>
        <pc:spChg chg="mod">
          <ac:chgData name="Nam Su Man" userId="f59c6daa2a865830" providerId="LiveId" clId="{235D35CC-E9EF-497F-B4C0-8B7A620F4A00}" dt="2020-08-25T07:05:33.259" v="323" actId="20577"/>
          <ac:spMkLst>
            <pc:docMk/>
            <pc:sldMk cId="674695344" sldId="7692"/>
            <ac:spMk id="2" creationId="{A48445C1-EE97-470F-B174-5065412ADE64}"/>
          </ac:spMkLst>
        </pc:spChg>
        <pc:spChg chg="mod">
          <ac:chgData name="Nam Su Man" userId="f59c6daa2a865830" providerId="LiveId" clId="{235D35CC-E9EF-497F-B4C0-8B7A620F4A00}" dt="2020-08-25T07:04:00.091" v="303" actId="20577"/>
          <ac:spMkLst>
            <pc:docMk/>
            <pc:sldMk cId="674695344" sldId="7692"/>
            <ac:spMk id="3" creationId="{C64D63CB-96B8-4263-9042-9B7DB21563D4}"/>
          </ac:spMkLst>
        </pc:spChg>
      </pc:sldChg>
      <pc:sldChg chg="new del">
        <pc:chgData name="Nam Su Man" userId="f59c6daa2a865830" providerId="LiveId" clId="{235D35CC-E9EF-497F-B4C0-8B7A620F4A00}" dt="2020-08-25T07:06:02.124" v="325" actId="47"/>
        <pc:sldMkLst>
          <pc:docMk/>
          <pc:sldMk cId="1120582614" sldId="7693"/>
        </pc:sldMkLst>
      </pc:sldChg>
      <pc:sldChg chg="addSp delSp modSp new mod ord">
        <pc:chgData name="Nam Su Man" userId="f59c6daa2a865830" providerId="LiveId" clId="{235D35CC-E9EF-497F-B4C0-8B7A620F4A00}" dt="2020-08-25T07:29:40.256" v="1021"/>
        <pc:sldMkLst>
          <pc:docMk/>
          <pc:sldMk cId="3995281562" sldId="7695"/>
        </pc:sldMkLst>
        <pc:spChg chg="del mod">
          <ac:chgData name="Nam Su Man" userId="f59c6daa2a865830" providerId="LiveId" clId="{235D35CC-E9EF-497F-B4C0-8B7A620F4A00}" dt="2020-08-25T07:08:26.044" v="355" actId="22"/>
          <ac:spMkLst>
            <pc:docMk/>
            <pc:sldMk cId="3995281562" sldId="7695"/>
            <ac:spMk id="2" creationId="{F6202C4E-4A90-4989-A91A-515F11C112E9}"/>
          </ac:spMkLst>
        </pc:spChg>
        <pc:spChg chg="mod">
          <ac:chgData name="Nam Su Man" userId="f59c6daa2a865830" providerId="LiveId" clId="{235D35CC-E9EF-497F-B4C0-8B7A620F4A00}" dt="2020-08-25T07:11:10.313" v="425"/>
          <ac:spMkLst>
            <pc:docMk/>
            <pc:sldMk cId="3995281562" sldId="7695"/>
            <ac:spMk id="3" creationId="{EDF13675-44FD-4D65-BB49-6137A7F55376}"/>
          </ac:spMkLst>
        </pc:spChg>
        <pc:spChg chg="add mod">
          <ac:chgData name="Nam Su Man" userId="f59c6daa2a865830" providerId="LiveId" clId="{235D35CC-E9EF-497F-B4C0-8B7A620F4A00}" dt="2020-08-25T07:08:42.187" v="357" actId="1076"/>
          <ac:spMkLst>
            <pc:docMk/>
            <pc:sldMk cId="3995281562" sldId="7695"/>
            <ac:spMk id="7" creationId="{74E17987-2763-4003-8A9F-1AA0CC45D54F}"/>
          </ac:spMkLst>
        </pc:spChg>
        <pc:picChg chg="add mod ord">
          <ac:chgData name="Nam Su Man" userId="f59c6daa2a865830" providerId="LiveId" clId="{235D35CC-E9EF-497F-B4C0-8B7A620F4A00}" dt="2020-08-25T07:08:26.044" v="355" actId="22"/>
          <ac:picMkLst>
            <pc:docMk/>
            <pc:sldMk cId="3995281562" sldId="7695"/>
            <ac:picMk id="5" creationId="{1FE4AC20-5B05-4980-B73D-7333371E6B72}"/>
          </ac:picMkLst>
        </pc:picChg>
      </pc:sldChg>
      <pc:sldChg chg="addSp delSp modSp new mod">
        <pc:chgData name="Nam Su Man" userId="f59c6daa2a865830" providerId="LiveId" clId="{235D35CC-E9EF-497F-B4C0-8B7A620F4A00}" dt="2020-08-25T07:11:05.609" v="413"/>
        <pc:sldMkLst>
          <pc:docMk/>
          <pc:sldMk cId="540632971" sldId="7696"/>
        </pc:sldMkLst>
        <pc:spChg chg="add del mod">
          <ac:chgData name="Nam Su Man" userId="f59c6daa2a865830" providerId="LiveId" clId="{235D35CC-E9EF-497F-B4C0-8B7A620F4A00}" dt="2020-08-25T07:10:46.219" v="397" actId="14"/>
          <ac:spMkLst>
            <pc:docMk/>
            <pc:sldMk cId="540632971" sldId="7696"/>
            <ac:spMk id="2" creationId="{8D0F701C-DEAF-4D1D-8F49-4AE317F7BA4C}"/>
          </ac:spMkLst>
        </pc:spChg>
        <pc:spChg chg="mod">
          <ac:chgData name="Nam Su Man" userId="f59c6daa2a865830" providerId="LiveId" clId="{235D35CC-E9EF-497F-B4C0-8B7A620F4A00}" dt="2020-08-25T07:11:05.609" v="413"/>
          <ac:spMkLst>
            <pc:docMk/>
            <pc:sldMk cId="540632971" sldId="7696"/>
            <ac:spMk id="3" creationId="{CF1D2221-134E-4A99-AEA8-3848A142587C}"/>
          </ac:spMkLst>
        </pc:spChg>
        <pc:spChg chg="add del mod">
          <ac:chgData name="Nam Su Man" userId="f59c6daa2a865830" providerId="LiveId" clId="{235D35CC-E9EF-497F-B4C0-8B7A620F4A00}" dt="2020-08-25T07:09:23.790" v="361" actId="22"/>
          <ac:spMkLst>
            <pc:docMk/>
            <pc:sldMk cId="540632971" sldId="7696"/>
            <ac:spMk id="5" creationId="{BCD55353-6E27-490F-A6B3-63D7471E8A2A}"/>
          </ac:spMkLst>
        </pc:spChg>
      </pc:sldChg>
      <pc:sldChg chg="addSp modSp new mod">
        <pc:chgData name="Nam Su Man" userId="f59c6daa2a865830" providerId="LiveId" clId="{235D35CC-E9EF-497F-B4C0-8B7A620F4A00}" dt="2020-08-25T07:14:46.090" v="535" actId="1076"/>
        <pc:sldMkLst>
          <pc:docMk/>
          <pc:sldMk cId="837358517" sldId="7697"/>
        </pc:sldMkLst>
        <pc:spChg chg="mod">
          <ac:chgData name="Nam Su Man" userId="f59c6daa2a865830" providerId="LiveId" clId="{235D35CC-E9EF-497F-B4C0-8B7A620F4A00}" dt="2020-08-25T07:12:02.705" v="517"/>
          <ac:spMkLst>
            <pc:docMk/>
            <pc:sldMk cId="837358517" sldId="7697"/>
            <ac:spMk id="2" creationId="{0199643C-4B88-4E17-9088-6B633CDED242}"/>
          </ac:spMkLst>
        </pc:spChg>
        <pc:spChg chg="mod">
          <ac:chgData name="Nam Su Man" userId="f59c6daa2a865830" providerId="LiveId" clId="{235D35CC-E9EF-497F-B4C0-8B7A620F4A00}" dt="2020-08-25T07:11:54.494" v="516"/>
          <ac:spMkLst>
            <pc:docMk/>
            <pc:sldMk cId="837358517" sldId="7697"/>
            <ac:spMk id="3" creationId="{43C904AF-D0A3-49CC-B81C-5830686D93C6}"/>
          </ac:spMkLst>
        </pc:spChg>
        <pc:spChg chg="add mod">
          <ac:chgData name="Nam Su Man" userId="f59c6daa2a865830" providerId="LiveId" clId="{235D35CC-E9EF-497F-B4C0-8B7A620F4A00}" dt="2020-08-25T07:14:46.090" v="535" actId="1076"/>
          <ac:spMkLst>
            <pc:docMk/>
            <pc:sldMk cId="837358517" sldId="7697"/>
            <ac:spMk id="7" creationId="{85194155-98D6-40DB-872A-A26C302A4210}"/>
          </ac:spMkLst>
        </pc:spChg>
        <pc:picChg chg="add">
          <ac:chgData name="Nam Su Man" userId="f59c6daa2a865830" providerId="LiveId" clId="{235D35CC-E9EF-497F-B4C0-8B7A620F4A00}" dt="2020-08-25T07:12:17.693" v="518" actId="22"/>
          <ac:picMkLst>
            <pc:docMk/>
            <pc:sldMk cId="837358517" sldId="7697"/>
            <ac:picMk id="5" creationId="{D049E48F-5BCB-46ED-AA02-79A83B8F2D0C}"/>
          </ac:picMkLst>
        </pc:picChg>
      </pc:sldChg>
      <pc:sldChg chg="addSp delSp modSp new mod">
        <pc:chgData name="Nam Su Man" userId="f59c6daa2a865830" providerId="LiveId" clId="{235D35CC-E9EF-497F-B4C0-8B7A620F4A00}" dt="2020-08-25T07:17:38.539" v="604"/>
        <pc:sldMkLst>
          <pc:docMk/>
          <pc:sldMk cId="3538939376" sldId="7698"/>
        </pc:sldMkLst>
        <pc:spChg chg="add del">
          <ac:chgData name="Nam Su Man" userId="f59c6daa2a865830" providerId="LiveId" clId="{235D35CC-E9EF-497F-B4C0-8B7A620F4A00}" dt="2020-08-25T07:14:30.033" v="533" actId="22"/>
          <ac:spMkLst>
            <pc:docMk/>
            <pc:sldMk cId="3538939376" sldId="7698"/>
            <ac:spMk id="2" creationId="{3594A5B9-4086-4FD2-AA65-50293F735E10}"/>
          </ac:spMkLst>
        </pc:spChg>
        <pc:spChg chg="mod">
          <ac:chgData name="Nam Su Man" userId="f59c6daa2a865830" providerId="LiveId" clId="{235D35CC-E9EF-497F-B4C0-8B7A620F4A00}" dt="2020-08-25T07:17:38.539" v="604"/>
          <ac:spMkLst>
            <pc:docMk/>
            <pc:sldMk cId="3538939376" sldId="7698"/>
            <ac:spMk id="3" creationId="{71DB5724-A7FB-4CE4-A32E-197EB59BE5C5}"/>
          </ac:spMkLst>
        </pc:spChg>
        <pc:spChg chg="add mod">
          <ac:chgData name="Nam Su Man" userId="f59c6daa2a865830" providerId="LiveId" clId="{235D35CC-E9EF-497F-B4C0-8B7A620F4A00}" dt="2020-08-25T07:15:38.085" v="554"/>
          <ac:spMkLst>
            <pc:docMk/>
            <pc:sldMk cId="3538939376" sldId="7698"/>
            <ac:spMk id="11" creationId="{895F3C3D-07ED-49AA-BE40-4E015F06D6A1}"/>
          </ac:spMkLst>
        </pc:spChg>
        <pc:picChg chg="add del mod ord">
          <ac:chgData name="Nam Su Man" userId="f59c6daa2a865830" providerId="LiveId" clId="{235D35CC-E9EF-497F-B4C0-8B7A620F4A00}" dt="2020-08-25T07:14:07.036" v="530" actId="22"/>
          <ac:picMkLst>
            <pc:docMk/>
            <pc:sldMk cId="3538939376" sldId="7698"/>
            <ac:picMk id="5" creationId="{4E21C5FA-0E3D-4F02-9DF7-5D6DAEAFD703}"/>
          </ac:picMkLst>
        </pc:picChg>
        <pc:picChg chg="add del mod ord">
          <ac:chgData name="Nam Su Man" userId="f59c6daa2a865830" providerId="LiveId" clId="{235D35CC-E9EF-497F-B4C0-8B7A620F4A00}" dt="2020-08-25T07:14:14.020" v="532" actId="22"/>
          <ac:picMkLst>
            <pc:docMk/>
            <pc:sldMk cId="3538939376" sldId="7698"/>
            <ac:picMk id="7" creationId="{6CE77C45-BABD-4C19-9B52-07DCD2D09222}"/>
          </ac:picMkLst>
        </pc:picChg>
        <pc:picChg chg="add mod ord">
          <ac:chgData name="Nam Su Man" userId="f59c6daa2a865830" providerId="LiveId" clId="{235D35CC-E9EF-497F-B4C0-8B7A620F4A00}" dt="2020-08-25T07:14:30.033" v="533" actId="22"/>
          <ac:picMkLst>
            <pc:docMk/>
            <pc:sldMk cId="3538939376" sldId="7698"/>
            <ac:picMk id="9" creationId="{595F4C4B-501E-490E-B66A-51FEB3FB3865}"/>
          </ac:picMkLst>
        </pc:picChg>
      </pc:sldChg>
      <pc:sldChg chg="addSp delSp modSp new mod">
        <pc:chgData name="Nam Su Man" userId="f59c6daa2a865830" providerId="LiveId" clId="{235D35CC-E9EF-497F-B4C0-8B7A620F4A00}" dt="2020-08-25T07:17:40.145" v="605"/>
        <pc:sldMkLst>
          <pc:docMk/>
          <pc:sldMk cId="4241947460" sldId="7699"/>
        </pc:sldMkLst>
        <pc:spChg chg="add del mod">
          <ac:chgData name="Nam Su Man" userId="f59c6daa2a865830" providerId="LiveId" clId="{235D35CC-E9EF-497F-B4C0-8B7A620F4A00}" dt="2020-08-25T07:16:38.621" v="591"/>
          <ac:spMkLst>
            <pc:docMk/>
            <pc:sldMk cId="4241947460" sldId="7699"/>
            <ac:spMk id="2" creationId="{32E0B887-5AFD-4334-885A-33BDD6BBC318}"/>
          </ac:spMkLst>
        </pc:spChg>
        <pc:spChg chg="mod">
          <ac:chgData name="Nam Su Man" userId="f59c6daa2a865830" providerId="LiveId" clId="{235D35CC-E9EF-497F-B4C0-8B7A620F4A00}" dt="2020-08-25T07:17:40.145" v="605"/>
          <ac:spMkLst>
            <pc:docMk/>
            <pc:sldMk cId="4241947460" sldId="7699"/>
            <ac:spMk id="3" creationId="{534F55D2-6D6E-4DD5-BFCC-8A1A7678EE46}"/>
          </ac:spMkLst>
        </pc:spChg>
        <pc:spChg chg="add mod">
          <ac:chgData name="Nam Su Man" userId="f59c6daa2a865830" providerId="LiveId" clId="{235D35CC-E9EF-497F-B4C0-8B7A620F4A00}" dt="2020-08-25T07:17:32.913" v="603" actId="27636"/>
          <ac:spMkLst>
            <pc:docMk/>
            <pc:sldMk cId="4241947460" sldId="7699"/>
            <ac:spMk id="9" creationId="{9EF00D93-9D73-411A-8719-D3EC08BC925F}"/>
          </ac:spMkLst>
        </pc:spChg>
        <pc:picChg chg="add del mod ord">
          <ac:chgData name="Nam Su Man" userId="f59c6daa2a865830" providerId="LiveId" clId="{235D35CC-E9EF-497F-B4C0-8B7A620F4A00}" dt="2020-08-25T07:16:23.045" v="557" actId="22"/>
          <ac:picMkLst>
            <pc:docMk/>
            <pc:sldMk cId="4241947460" sldId="7699"/>
            <ac:picMk id="5" creationId="{9A35CFF5-1470-4D79-859A-4C7ACD255603}"/>
          </ac:picMkLst>
        </pc:picChg>
        <pc:picChg chg="add mod">
          <ac:chgData name="Nam Su Man" userId="f59c6daa2a865830" providerId="LiveId" clId="{235D35CC-E9EF-497F-B4C0-8B7A620F4A00}" dt="2020-08-25T07:17:25.803" v="599" actId="1076"/>
          <ac:picMkLst>
            <pc:docMk/>
            <pc:sldMk cId="4241947460" sldId="7699"/>
            <ac:picMk id="7" creationId="{8730423D-626B-48A2-9A32-172010874CDD}"/>
          </ac:picMkLst>
        </pc:picChg>
      </pc:sldChg>
      <pc:sldChg chg="addSp delSp modSp new mod">
        <pc:chgData name="Nam Su Man" userId="f59c6daa2a865830" providerId="LiveId" clId="{235D35CC-E9EF-497F-B4C0-8B7A620F4A00}" dt="2020-08-25T07:29:08.257" v="1004"/>
        <pc:sldMkLst>
          <pc:docMk/>
          <pc:sldMk cId="2296999986" sldId="7700"/>
        </pc:sldMkLst>
        <pc:spChg chg="del">
          <ac:chgData name="Nam Su Man" userId="f59c6daa2a865830" providerId="LiveId" clId="{235D35CC-E9EF-497F-B4C0-8B7A620F4A00}" dt="2020-08-25T07:18:41.781" v="607"/>
          <ac:spMkLst>
            <pc:docMk/>
            <pc:sldMk cId="2296999986" sldId="7700"/>
            <ac:spMk id="2" creationId="{AE5BD0CD-E15F-405C-975D-AEC5C14587E7}"/>
          </ac:spMkLst>
        </pc:spChg>
        <pc:spChg chg="mod">
          <ac:chgData name="Nam Su Man" userId="f59c6daa2a865830" providerId="LiveId" clId="{235D35CC-E9EF-497F-B4C0-8B7A620F4A00}" dt="2020-08-25T07:29:08.257" v="1004"/>
          <ac:spMkLst>
            <pc:docMk/>
            <pc:sldMk cId="2296999986" sldId="7700"/>
            <ac:spMk id="3" creationId="{E9AAA55D-FE3B-4B46-B0DF-3593BE36B959}"/>
          </ac:spMkLst>
        </pc:spChg>
        <pc:picChg chg="add mod">
          <ac:chgData name="Nam Su Man" userId="f59c6daa2a865830" providerId="LiveId" clId="{235D35CC-E9EF-497F-B4C0-8B7A620F4A00}" dt="2020-08-25T07:18:41.781" v="607"/>
          <ac:picMkLst>
            <pc:docMk/>
            <pc:sldMk cId="2296999986" sldId="7700"/>
            <ac:picMk id="1026" creationId="{7CA13A66-5B5C-4D39-B337-EBF15E8AEFAB}"/>
          </ac:picMkLst>
        </pc:picChg>
      </pc:sldChg>
      <pc:sldChg chg="addSp delSp modSp new mod">
        <pc:chgData name="Nam Su Man" userId="f59c6daa2a865830" providerId="LiveId" clId="{235D35CC-E9EF-497F-B4C0-8B7A620F4A00}" dt="2020-08-25T07:29:12.365" v="1014" actId="20577"/>
        <pc:sldMkLst>
          <pc:docMk/>
          <pc:sldMk cId="1734608983" sldId="7701"/>
        </pc:sldMkLst>
        <pc:spChg chg="del">
          <ac:chgData name="Nam Su Man" userId="f59c6daa2a865830" providerId="LiveId" clId="{235D35CC-E9EF-497F-B4C0-8B7A620F4A00}" dt="2020-08-25T07:19:01.141" v="609"/>
          <ac:spMkLst>
            <pc:docMk/>
            <pc:sldMk cId="1734608983" sldId="7701"/>
            <ac:spMk id="2" creationId="{511BBF12-1EAC-4E5E-BF94-799B1B1B4430}"/>
          </ac:spMkLst>
        </pc:spChg>
        <pc:spChg chg="mod">
          <ac:chgData name="Nam Su Man" userId="f59c6daa2a865830" providerId="LiveId" clId="{235D35CC-E9EF-497F-B4C0-8B7A620F4A00}" dt="2020-08-25T07:29:12.365" v="1014" actId="20577"/>
          <ac:spMkLst>
            <pc:docMk/>
            <pc:sldMk cId="1734608983" sldId="7701"/>
            <ac:spMk id="3" creationId="{7FECEF80-8890-412C-9311-4953F1A803B7}"/>
          </ac:spMkLst>
        </pc:spChg>
        <pc:picChg chg="add mod">
          <ac:chgData name="Nam Su Man" userId="f59c6daa2a865830" providerId="LiveId" clId="{235D35CC-E9EF-497F-B4C0-8B7A620F4A00}" dt="2020-08-25T07:19:08.756" v="612" actId="12788"/>
          <ac:picMkLst>
            <pc:docMk/>
            <pc:sldMk cId="1734608983" sldId="7701"/>
            <ac:picMk id="2050" creationId="{80B1DF69-63EF-4EAF-947A-08CCC380D686}"/>
          </ac:picMkLst>
        </pc:picChg>
      </pc:sldChg>
      <pc:sldChg chg="addSp delSp modSp new mod ord">
        <pc:chgData name="Nam Su Man" userId="f59c6daa2a865830" providerId="LiveId" clId="{235D35CC-E9EF-497F-B4C0-8B7A620F4A00}" dt="2020-08-25T07:29:16.099" v="1015"/>
        <pc:sldMkLst>
          <pc:docMk/>
          <pc:sldMk cId="3631364308" sldId="7702"/>
        </pc:sldMkLst>
        <pc:spChg chg="del">
          <ac:chgData name="Nam Su Man" userId="f59c6daa2a865830" providerId="LiveId" clId="{235D35CC-E9EF-497F-B4C0-8B7A620F4A00}" dt="2020-08-25T07:20:22.349" v="614"/>
          <ac:spMkLst>
            <pc:docMk/>
            <pc:sldMk cId="3631364308" sldId="7702"/>
            <ac:spMk id="2" creationId="{19CAE85A-5A9D-436C-968B-77BD87A93FDE}"/>
          </ac:spMkLst>
        </pc:spChg>
        <pc:spChg chg="mod">
          <ac:chgData name="Nam Su Man" userId="f59c6daa2a865830" providerId="LiveId" clId="{235D35CC-E9EF-497F-B4C0-8B7A620F4A00}" dt="2020-08-25T07:29:16.099" v="1015"/>
          <ac:spMkLst>
            <pc:docMk/>
            <pc:sldMk cId="3631364308" sldId="7702"/>
            <ac:spMk id="3" creationId="{A79C7F04-27C3-486A-A8B1-33B39E3AF955}"/>
          </ac:spMkLst>
        </pc:spChg>
        <pc:spChg chg="add del mod">
          <ac:chgData name="Nam Su Man" userId="f59c6daa2a865830" providerId="LiveId" clId="{235D35CC-E9EF-497F-B4C0-8B7A620F4A00}" dt="2020-08-25T07:20:38.669" v="621"/>
          <ac:spMkLst>
            <pc:docMk/>
            <pc:sldMk cId="3631364308" sldId="7702"/>
            <ac:spMk id="4" creationId="{F3DA7533-F2C1-4EAA-941E-F3E9D7CC8B93}"/>
          </ac:spMkLst>
        </pc:spChg>
        <pc:spChg chg="add mod">
          <ac:chgData name="Nam Su Man" userId="f59c6daa2a865830" providerId="LiveId" clId="{235D35CC-E9EF-497F-B4C0-8B7A620F4A00}" dt="2020-08-25T07:21:09.001" v="635" actId="27636"/>
          <ac:spMkLst>
            <pc:docMk/>
            <pc:sldMk cId="3631364308" sldId="7702"/>
            <ac:spMk id="5" creationId="{E9C81069-1609-422D-BEAF-FD862C7D6C39}"/>
          </ac:spMkLst>
        </pc:spChg>
        <pc:picChg chg="add del mod">
          <ac:chgData name="Nam Su Man" userId="f59c6daa2a865830" providerId="LiveId" clId="{235D35CC-E9EF-497F-B4C0-8B7A620F4A00}" dt="2020-08-25T07:20:37.105" v="618" actId="478"/>
          <ac:picMkLst>
            <pc:docMk/>
            <pc:sldMk cId="3631364308" sldId="7702"/>
            <ac:picMk id="3074" creationId="{60CAC6D6-AC2B-46BF-AB68-94A6DB11428B}"/>
          </ac:picMkLst>
        </pc:picChg>
        <pc:picChg chg="add del">
          <ac:chgData name="Nam Su Man" userId="f59c6daa2a865830" providerId="LiveId" clId="{235D35CC-E9EF-497F-B4C0-8B7A620F4A00}" dt="2020-08-25T07:20:38.195" v="620"/>
          <ac:picMkLst>
            <pc:docMk/>
            <pc:sldMk cId="3631364308" sldId="7702"/>
            <ac:picMk id="3076" creationId="{91168C9E-BAC7-44CA-AEB4-7A27E9D174B1}"/>
          </ac:picMkLst>
        </pc:picChg>
        <pc:picChg chg="add mod">
          <ac:chgData name="Nam Su Man" userId="f59c6daa2a865830" providerId="LiveId" clId="{235D35CC-E9EF-497F-B4C0-8B7A620F4A00}" dt="2020-08-25T07:21:15.071" v="636" actId="1076"/>
          <ac:picMkLst>
            <pc:docMk/>
            <pc:sldMk cId="3631364308" sldId="7702"/>
            <ac:picMk id="3078" creationId="{16D652A1-80F6-4AB8-AC7E-1EEBA195E934}"/>
          </ac:picMkLst>
        </pc:picChg>
      </pc:sldChg>
      <pc:sldChg chg="addSp delSp modSp new mod ord">
        <pc:chgData name="Nam Su Man" userId="f59c6daa2a865830" providerId="LiveId" clId="{235D35CC-E9EF-497F-B4C0-8B7A620F4A00}" dt="2020-08-25T07:28:45.111" v="954"/>
        <pc:sldMkLst>
          <pc:docMk/>
          <pc:sldMk cId="1427976965" sldId="7703"/>
        </pc:sldMkLst>
        <pc:spChg chg="del">
          <ac:chgData name="Nam Su Man" userId="f59c6daa2a865830" providerId="LiveId" clId="{235D35CC-E9EF-497F-B4C0-8B7A620F4A00}" dt="2020-08-25T07:22:37.575" v="638"/>
          <ac:spMkLst>
            <pc:docMk/>
            <pc:sldMk cId="1427976965" sldId="7703"/>
            <ac:spMk id="2" creationId="{864F111E-F9D1-4FE9-B998-A8BD8A6D5B88}"/>
          </ac:spMkLst>
        </pc:spChg>
        <pc:spChg chg="mod">
          <ac:chgData name="Nam Su Man" userId="f59c6daa2a865830" providerId="LiveId" clId="{235D35CC-E9EF-497F-B4C0-8B7A620F4A00}" dt="2020-08-25T07:23:20.732" v="696"/>
          <ac:spMkLst>
            <pc:docMk/>
            <pc:sldMk cId="1427976965" sldId="7703"/>
            <ac:spMk id="3" creationId="{EAE6F2E9-D8A7-4AD4-A121-B6CD2FC21AD9}"/>
          </ac:spMkLst>
        </pc:spChg>
        <pc:picChg chg="add mod">
          <ac:chgData name="Nam Su Man" userId="f59c6daa2a865830" providerId="LiveId" clId="{235D35CC-E9EF-497F-B4C0-8B7A620F4A00}" dt="2020-08-25T07:24:15.243" v="713" actId="1076"/>
          <ac:picMkLst>
            <pc:docMk/>
            <pc:sldMk cId="1427976965" sldId="7703"/>
            <ac:picMk id="4098" creationId="{1B9B0F48-F5FC-4851-8AC2-0CB5E5A04294}"/>
          </ac:picMkLst>
        </pc:picChg>
        <pc:picChg chg="add del mod">
          <ac:chgData name="Nam Su Man" userId="f59c6daa2a865830" providerId="LiveId" clId="{235D35CC-E9EF-497F-B4C0-8B7A620F4A00}" dt="2020-08-25T07:23:24.241" v="699" actId="478"/>
          <ac:picMkLst>
            <pc:docMk/>
            <pc:sldMk cId="1427976965" sldId="7703"/>
            <ac:picMk id="4100" creationId="{52BDAA6C-481E-426B-938F-E7270F70DE3A}"/>
          </ac:picMkLst>
        </pc:picChg>
        <pc:picChg chg="add mod">
          <ac:chgData name="Nam Su Man" userId="f59c6daa2a865830" providerId="LiveId" clId="{235D35CC-E9EF-497F-B4C0-8B7A620F4A00}" dt="2020-08-25T07:24:15.243" v="713" actId="1076"/>
          <ac:picMkLst>
            <pc:docMk/>
            <pc:sldMk cId="1427976965" sldId="7703"/>
            <ac:picMk id="4102" creationId="{331A6009-7131-426A-9AAD-E96E9D3728BC}"/>
          </ac:picMkLst>
        </pc:picChg>
      </pc:sldChg>
      <pc:sldChg chg="add">
        <pc:chgData name="Nam Su Man" userId="f59c6daa2a865830" providerId="LiveId" clId="{235D35CC-E9EF-497F-B4C0-8B7A620F4A00}" dt="2020-08-25T07:29:26.297" v="1019"/>
        <pc:sldMkLst>
          <pc:docMk/>
          <pc:sldMk cId="41845194" sldId="7704"/>
        </pc:sldMkLst>
      </pc:sldChg>
      <pc:sldChg chg="modSp new del mod ord">
        <pc:chgData name="Nam Su Man" userId="f59c6daa2a865830" providerId="LiveId" clId="{235D35CC-E9EF-497F-B4C0-8B7A620F4A00}" dt="2020-08-25T07:29:20.352" v="1018" actId="2696"/>
        <pc:sldMkLst>
          <pc:docMk/>
          <pc:sldMk cId="2326921246" sldId="7704"/>
        </pc:sldMkLst>
        <pc:spChg chg="mod">
          <ac:chgData name="Nam Su Man" userId="f59c6daa2a865830" providerId="LiveId" clId="{235D35CC-E9EF-497F-B4C0-8B7A620F4A00}" dt="2020-08-25T07:25:22.468" v="737" actId="6549"/>
          <ac:spMkLst>
            <pc:docMk/>
            <pc:sldMk cId="2326921246" sldId="7704"/>
            <ac:spMk id="2" creationId="{6C0E95C4-7F0E-45FB-BD99-29A1A35DB5B6}"/>
          </ac:spMkLst>
        </pc:spChg>
        <pc:spChg chg="mod">
          <ac:chgData name="Nam Su Man" userId="f59c6daa2a865830" providerId="LiveId" clId="{235D35CC-E9EF-497F-B4C0-8B7A620F4A00}" dt="2020-08-25T07:25:32.042" v="780"/>
          <ac:spMkLst>
            <pc:docMk/>
            <pc:sldMk cId="2326921246" sldId="7704"/>
            <ac:spMk id="3" creationId="{3D3FCF48-13FD-496A-A195-D034C451D63C}"/>
          </ac:spMkLst>
        </pc:spChg>
      </pc:sldChg>
      <pc:sldChg chg="addSp modSp new mod">
        <pc:chgData name="Nam Su Man" userId="f59c6daa2a865830" providerId="LiveId" clId="{235D35CC-E9EF-497F-B4C0-8B7A620F4A00}" dt="2020-08-25T07:26:27.726" v="830"/>
        <pc:sldMkLst>
          <pc:docMk/>
          <pc:sldMk cId="2924547302" sldId="7705"/>
        </pc:sldMkLst>
        <pc:spChg chg="mod">
          <ac:chgData name="Nam Su Man" userId="f59c6daa2a865830" providerId="LiveId" clId="{235D35CC-E9EF-497F-B4C0-8B7A620F4A00}" dt="2020-08-25T07:25:47.577" v="822"/>
          <ac:spMkLst>
            <pc:docMk/>
            <pc:sldMk cId="2924547302" sldId="7705"/>
            <ac:spMk id="2" creationId="{85EB576B-710A-4ACD-A1DB-C3412F378EBB}"/>
          </ac:spMkLst>
        </pc:spChg>
        <pc:spChg chg="mod">
          <ac:chgData name="Nam Su Man" userId="f59c6daa2a865830" providerId="LiveId" clId="{235D35CC-E9EF-497F-B4C0-8B7A620F4A00}" dt="2020-08-25T07:26:27.726" v="830"/>
          <ac:spMkLst>
            <pc:docMk/>
            <pc:sldMk cId="2924547302" sldId="7705"/>
            <ac:spMk id="3" creationId="{0677DE29-670E-40AF-8916-7E7F35973570}"/>
          </ac:spMkLst>
        </pc:spChg>
        <pc:picChg chg="add mod">
          <ac:chgData name="Nam Su Man" userId="f59c6daa2a865830" providerId="LiveId" clId="{235D35CC-E9EF-497F-B4C0-8B7A620F4A00}" dt="2020-08-25T07:25:56.975" v="825" actId="1076"/>
          <ac:picMkLst>
            <pc:docMk/>
            <pc:sldMk cId="2924547302" sldId="7705"/>
            <ac:picMk id="5122" creationId="{334CC239-A165-4F1F-B6B0-9CC6F9897E96}"/>
          </ac:picMkLst>
        </pc:picChg>
      </pc:sldChg>
      <pc:sldChg chg="addSp delSp modSp new mod">
        <pc:chgData name="Nam Su Man" userId="f59c6daa2a865830" providerId="LiveId" clId="{235D35CC-E9EF-497F-B4C0-8B7A620F4A00}" dt="2020-08-25T07:26:29.603" v="831"/>
        <pc:sldMkLst>
          <pc:docMk/>
          <pc:sldMk cId="1182244342" sldId="7706"/>
        </pc:sldMkLst>
        <pc:spChg chg="del">
          <ac:chgData name="Nam Su Man" userId="f59c6daa2a865830" providerId="LiveId" clId="{235D35CC-E9EF-497F-B4C0-8B7A620F4A00}" dt="2020-08-25T07:26:18.888" v="827"/>
          <ac:spMkLst>
            <pc:docMk/>
            <pc:sldMk cId="1182244342" sldId="7706"/>
            <ac:spMk id="2" creationId="{AC753AAE-C595-48B6-BCD4-DAAB0AAE10D7}"/>
          </ac:spMkLst>
        </pc:spChg>
        <pc:spChg chg="mod">
          <ac:chgData name="Nam Su Man" userId="f59c6daa2a865830" providerId="LiveId" clId="{235D35CC-E9EF-497F-B4C0-8B7A620F4A00}" dt="2020-08-25T07:26:29.603" v="831"/>
          <ac:spMkLst>
            <pc:docMk/>
            <pc:sldMk cId="1182244342" sldId="7706"/>
            <ac:spMk id="3" creationId="{0ABF04D2-E4C2-480E-A471-FD86EECF7D87}"/>
          </ac:spMkLst>
        </pc:spChg>
        <pc:picChg chg="add mod">
          <ac:chgData name="Nam Su Man" userId="f59c6daa2a865830" providerId="LiveId" clId="{235D35CC-E9EF-497F-B4C0-8B7A620F4A00}" dt="2020-08-25T07:26:23.567" v="829" actId="1076"/>
          <ac:picMkLst>
            <pc:docMk/>
            <pc:sldMk cId="1182244342" sldId="7706"/>
            <ac:picMk id="6146" creationId="{8CB00F0D-2091-4CAC-B1BE-68A53A32321A}"/>
          </ac:picMkLst>
        </pc:picChg>
      </pc:sldChg>
      <pc:sldChg chg="addSp delSp modSp new mod">
        <pc:chgData name="Nam Su Man" userId="f59c6daa2a865830" providerId="LiveId" clId="{235D35CC-E9EF-497F-B4C0-8B7A620F4A00}" dt="2020-08-25T07:27:10.103" v="872"/>
        <pc:sldMkLst>
          <pc:docMk/>
          <pc:sldMk cId="3235984232" sldId="7707"/>
        </pc:sldMkLst>
        <pc:spChg chg="del">
          <ac:chgData name="Nam Su Man" userId="f59c6daa2a865830" providerId="LiveId" clId="{235D35CC-E9EF-497F-B4C0-8B7A620F4A00}" dt="2020-08-25T07:27:10.103" v="872"/>
          <ac:spMkLst>
            <pc:docMk/>
            <pc:sldMk cId="3235984232" sldId="7707"/>
            <ac:spMk id="2" creationId="{5C3ED1E4-D179-4C08-9415-BDE40E70AE3E}"/>
          </ac:spMkLst>
        </pc:spChg>
        <pc:spChg chg="mod">
          <ac:chgData name="Nam Su Man" userId="f59c6daa2a865830" providerId="LiveId" clId="{235D35CC-E9EF-497F-B4C0-8B7A620F4A00}" dt="2020-08-25T07:27:09.616" v="871"/>
          <ac:spMkLst>
            <pc:docMk/>
            <pc:sldMk cId="3235984232" sldId="7707"/>
            <ac:spMk id="3" creationId="{2598BC89-9ED4-440D-A982-F4C2D9DD6857}"/>
          </ac:spMkLst>
        </pc:spChg>
        <pc:picChg chg="add mod">
          <ac:chgData name="Nam Su Man" userId="f59c6daa2a865830" providerId="LiveId" clId="{235D35CC-E9EF-497F-B4C0-8B7A620F4A00}" dt="2020-08-25T07:27:10.103" v="872"/>
          <ac:picMkLst>
            <pc:docMk/>
            <pc:sldMk cId="3235984232" sldId="7707"/>
            <ac:picMk id="7170" creationId="{33FB931E-AFBB-4811-ACC3-113D5321567E}"/>
          </ac:picMkLst>
        </pc:picChg>
      </pc:sldChg>
      <pc:sldChg chg="addSp delSp modSp new mod">
        <pc:chgData name="Nam Su Man" userId="f59c6daa2a865830" providerId="LiveId" clId="{235D35CC-E9EF-497F-B4C0-8B7A620F4A00}" dt="2020-08-25T07:28:02.223" v="940" actId="1076"/>
        <pc:sldMkLst>
          <pc:docMk/>
          <pc:sldMk cId="3235476514" sldId="7708"/>
        </pc:sldMkLst>
        <pc:spChg chg="del">
          <ac:chgData name="Nam Su Man" userId="f59c6daa2a865830" providerId="LiveId" clId="{235D35CC-E9EF-497F-B4C0-8B7A620F4A00}" dt="2020-08-25T07:27:36.196" v="933"/>
          <ac:spMkLst>
            <pc:docMk/>
            <pc:sldMk cId="3235476514" sldId="7708"/>
            <ac:spMk id="2" creationId="{54C0BC4A-F803-48F1-8070-35835BCC91EB}"/>
          </ac:spMkLst>
        </pc:spChg>
        <pc:spChg chg="mod">
          <ac:chgData name="Nam Su Man" userId="f59c6daa2a865830" providerId="LiveId" clId="{235D35CC-E9EF-497F-B4C0-8B7A620F4A00}" dt="2020-08-25T07:27:33.128" v="932"/>
          <ac:spMkLst>
            <pc:docMk/>
            <pc:sldMk cId="3235476514" sldId="7708"/>
            <ac:spMk id="3" creationId="{B5B37AB6-1636-499D-AE2C-9D59506574F6}"/>
          </ac:spMkLst>
        </pc:spChg>
        <pc:picChg chg="add mod">
          <ac:chgData name="Nam Su Man" userId="f59c6daa2a865830" providerId="LiveId" clId="{235D35CC-E9EF-497F-B4C0-8B7A620F4A00}" dt="2020-08-25T07:28:02.223" v="940" actId="1076"/>
          <ac:picMkLst>
            <pc:docMk/>
            <pc:sldMk cId="3235476514" sldId="7708"/>
            <ac:picMk id="8194" creationId="{E51FF76A-FA97-4AB6-A504-35E1D09EF84F}"/>
          </ac:picMkLst>
        </pc:picChg>
      </pc:sldChg>
      <pc:sldChg chg="addSp delSp modSp new mod">
        <pc:chgData name="Nam Su Man" userId="f59c6daa2a865830" providerId="LiveId" clId="{235D35CC-E9EF-497F-B4C0-8B7A620F4A00}" dt="2020-08-25T07:32:51.370" v="1251" actId="1038"/>
        <pc:sldMkLst>
          <pc:docMk/>
          <pc:sldMk cId="2736909400" sldId="7709"/>
        </pc:sldMkLst>
        <pc:spChg chg="del">
          <ac:chgData name="Nam Su Man" userId="f59c6daa2a865830" providerId="LiveId" clId="{235D35CC-E9EF-497F-B4C0-8B7A620F4A00}" dt="2020-08-25T07:30:33.315" v="1063" actId="478"/>
          <ac:spMkLst>
            <pc:docMk/>
            <pc:sldMk cId="2736909400" sldId="7709"/>
            <ac:spMk id="2" creationId="{934111BE-90F9-42AB-B671-FD1579A1C452}"/>
          </ac:spMkLst>
        </pc:spChg>
        <pc:spChg chg="mod">
          <ac:chgData name="Nam Su Man" userId="f59c6daa2a865830" providerId="LiveId" clId="{235D35CC-E9EF-497F-B4C0-8B7A620F4A00}" dt="2020-08-25T07:29:51.716" v="1060" actId="20577"/>
          <ac:spMkLst>
            <pc:docMk/>
            <pc:sldMk cId="2736909400" sldId="7709"/>
            <ac:spMk id="3" creationId="{C83A9041-50FD-42E6-B4B3-A5406CC14427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5" creationId="{7B25E19A-A63B-46CD-98FF-6E8FA2064836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7" creationId="{50BFCD32-42F6-4309-A574-62DEE386EF1F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9" creationId="{4E38E757-C0BD-41B9-8026-627F97219B70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11" creationId="{C9F60E89-9506-45B1-964C-A8B20F04A2DD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13" creationId="{FAF55AAE-0003-4714-9D91-BEE1BD5D2B64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15" creationId="{CD5B4795-3D2F-4CB6-803C-AC0CBF19AA08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17" creationId="{8B357E19-E06D-48EE-A2D7-3DA3E27D2314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19" creationId="{5C30DD4D-E6AC-4D07-B7A1-5C9F95FC79DC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21" creationId="{23E647C6-0AE8-4FAB-BFD4-1F3EFB587F94}"/>
          </ac:spMkLst>
        </pc:spChg>
        <pc:spChg chg="add del">
          <ac:chgData name="Nam Su Man" userId="f59c6daa2a865830" providerId="LiveId" clId="{235D35CC-E9EF-497F-B4C0-8B7A620F4A00}" dt="2020-08-25T07:30:30.879" v="1062" actId="22"/>
          <ac:spMkLst>
            <pc:docMk/>
            <pc:sldMk cId="2736909400" sldId="7709"/>
            <ac:spMk id="25" creationId="{B28B20AE-DEC5-4BBD-B68E-3ACE57392D41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27" creationId="{E2BBE2C0-061D-47C0-A5CE-1402D5B9E2DC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29" creationId="{8E440070-AD01-485A-A30C-8F448D47A0D0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31" creationId="{9C3AECC5-5B07-49BB-A0D1-7E5F56BA03B8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33" creationId="{8A55A8FD-1D31-4911-BE7C-4C781ED1CE18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35" creationId="{991AD72A-5984-47BF-AF30-B3C893581C2F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37" creationId="{AC2D1F9C-65A6-4865-BE31-0AFE6BAD799B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39" creationId="{D24364EE-373C-4EAC-A2B1-A556A1E76DDD}"/>
          </ac:spMkLst>
        </pc:spChg>
        <pc:spChg chg="add mod">
          <ac:chgData name="Nam Su Man" userId="f59c6daa2a865830" providerId="LiveId" clId="{235D35CC-E9EF-497F-B4C0-8B7A620F4A00}" dt="2020-08-25T07:32:51.370" v="1251" actId="1038"/>
          <ac:spMkLst>
            <pc:docMk/>
            <pc:sldMk cId="2736909400" sldId="7709"/>
            <ac:spMk id="41" creationId="{3619C1B8-C981-445E-AE08-7C4ED2465F1C}"/>
          </ac:spMkLst>
        </pc:spChg>
        <pc:spChg chg="add mod">
          <ac:chgData name="Nam Su Man" userId="f59c6daa2a865830" providerId="LiveId" clId="{235D35CC-E9EF-497F-B4C0-8B7A620F4A00}" dt="2020-08-25T07:32:51.370" v="1251" actId="1038"/>
          <ac:spMkLst>
            <pc:docMk/>
            <pc:sldMk cId="2736909400" sldId="7709"/>
            <ac:spMk id="43" creationId="{228C47A6-9A04-41F8-819E-90B0280C2F20}"/>
          </ac:spMkLst>
        </pc:spChg>
        <pc:spChg chg="add mod">
          <ac:chgData name="Nam Su Man" userId="f59c6daa2a865830" providerId="LiveId" clId="{235D35CC-E9EF-497F-B4C0-8B7A620F4A00}" dt="2020-08-25T07:32:43.223" v="1222" actId="1076"/>
          <ac:spMkLst>
            <pc:docMk/>
            <pc:sldMk cId="2736909400" sldId="7709"/>
            <ac:spMk id="47" creationId="{AF754F0A-E5D3-49BE-997B-B6DDEE3EED77}"/>
          </ac:spMkLst>
        </pc:spChg>
        <pc:picChg chg="add del">
          <ac:chgData name="Nam Su Man" userId="f59c6daa2a865830" providerId="LiveId" clId="{235D35CC-E9EF-497F-B4C0-8B7A620F4A00}" dt="2020-08-25T07:30:30.879" v="1062" actId="22"/>
          <ac:picMkLst>
            <pc:docMk/>
            <pc:sldMk cId="2736909400" sldId="7709"/>
            <ac:picMk id="23" creationId="{18E8F8DC-59EB-447B-BD4D-F6E35DE04E92}"/>
          </ac:picMkLst>
        </pc:picChg>
        <pc:picChg chg="add del mod">
          <ac:chgData name="Nam Su Man" userId="f59c6daa2a865830" providerId="LiveId" clId="{235D35CC-E9EF-497F-B4C0-8B7A620F4A00}" dt="2020-08-25T07:30:42.402" v="1066" actId="478"/>
          <ac:picMkLst>
            <pc:docMk/>
            <pc:sldMk cId="2736909400" sldId="7709"/>
            <ac:picMk id="45" creationId="{A3753597-B66C-468D-8D79-01EEDDE4D4AA}"/>
          </ac:picMkLst>
        </pc:picChg>
      </pc:sldChg>
      <pc:sldChg chg="addSp delSp modSp new mod">
        <pc:chgData name="Nam Su Man" userId="f59c6daa2a865830" providerId="LiveId" clId="{235D35CC-E9EF-497F-B4C0-8B7A620F4A00}" dt="2020-08-25T07:36:20.954" v="1545" actId="1037"/>
        <pc:sldMkLst>
          <pc:docMk/>
          <pc:sldMk cId="2733072141" sldId="7710"/>
        </pc:sldMkLst>
        <pc:spChg chg="del">
          <ac:chgData name="Nam Su Man" userId="f59c6daa2a865830" providerId="LiveId" clId="{235D35CC-E9EF-497F-B4C0-8B7A620F4A00}" dt="2020-08-25T07:32:59.029" v="1253" actId="478"/>
          <ac:spMkLst>
            <pc:docMk/>
            <pc:sldMk cId="2733072141" sldId="7710"/>
            <ac:spMk id="2" creationId="{A63F1B83-3A5D-4D81-B946-4C9517B2FE1C}"/>
          </ac:spMkLst>
        </pc:spChg>
        <pc:spChg chg="mod">
          <ac:chgData name="Nam Su Man" userId="f59c6daa2a865830" providerId="LiveId" clId="{235D35CC-E9EF-497F-B4C0-8B7A620F4A00}" dt="2020-08-25T07:33:23.137" v="1320"/>
          <ac:spMkLst>
            <pc:docMk/>
            <pc:sldMk cId="2733072141" sldId="7710"/>
            <ac:spMk id="3" creationId="{6800C31D-C98D-4F35-8FCE-CF6F7A1EAB94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5" creationId="{B1123EA3-85B0-45D9-B985-7A3947927758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7" creationId="{DCC7DAB9-8E55-4280-A5B2-3052433F65D2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9" creationId="{BA55499B-8FC6-4EB8-9F49-5C9B32AC7BC2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11" creationId="{6DD4D333-6A9D-4602-B42C-F1E1BEE60844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13" creationId="{2713B3A1-2D76-4775-8E97-EF71473FCF89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15" creationId="{3B52BC96-D06C-41AE-A3E8-D54CB3015F62}"/>
          </ac:spMkLst>
        </pc:spChg>
        <pc:spChg chg="add">
          <ac:chgData name="Nam Su Man" userId="f59c6daa2a865830" providerId="LiveId" clId="{235D35CC-E9EF-497F-B4C0-8B7A620F4A00}" dt="2020-08-25T07:32:59.241" v="1254" actId="22"/>
          <ac:spMkLst>
            <pc:docMk/>
            <pc:sldMk cId="2733072141" sldId="7710"/>
            <ac:spMk id="17" creationId="{55E019B0-3868-4CCF-86A8-CA39385F0AFD}"/>
          </ac:spMkLst>
        </pc:spChg>
        <pc:spChg chg="add mod">
          <ac:chgData name="Nam Su Man" userId="f59c6daa2a865830" providerId="LiveId" clId="{235D35CC-E9EF-497F-B4C0-8B7A620F4A00}" dt="2020-08-25T07:34:28.348" v="1417" actId="113"/>
          <ac:spMkLst>
            <pc:docMk/>
            <pc:sldMk cId="2733072141" sldId="7710"/>
            <ac:spMk id="19" creationId="{281E84FC-64A3-486C-884B-33ADF6A0F78E}"/>
          </ac:spMkLst>
        </pc:spChg>
        <pc:spChg chg="add mod">
          <ac:chgData name="Nam Su Man" userId="f59c6daa2a865830" providerId="LiveId" clId="{235D35CC-E9EF-497F-B4C0-8B7A620F4A00}" dt="2020-08-25T07:34:26.731" v="1416" actId="113"/>
          <ac:spMkLst>
            <pc:docMk/>
            <pc:sldMk cId="2733072141" sldId="7710"/>
            <ac:spMk id="21" creationId="{C065598F-F49D-4A32-9685-9AC10BB7BFF3}"/>
          </ac:spMkLst>
        </pc:spChg>
        <pc:spChg chg="add mod">
          <ac:chgData name="Nam Su Man" userId="f59c6daa2a865830" providerId="LiveId" clId="{235D35CC-E9EF-497F-B4C0-8B7A620F4A00}" dt="2020-08-25T07:36:20.954" v="1545" actId="1037"/>
          <ac:spMkLst>
            <pc:docMk/>
            <pc:sldMk cId="2733072141" sldId="7710"/>
            <ac:spMk id="23" creationId="{3B38E9A1-CF2D-480C-84C9-790C67EBA125}"/>
          </ac:spMkLst>
        </pc:spChg>
      </pc:sldChg>
      <pc:sldChg chg="new del">
        <pc:chgData name="Nam Su Man" userId="f59c6daa2a865830" providerId="LiveId" clId="{235D35CC-E9EF-497F-B4C0-8B7A620F4A00}" dt="2020-08-25T07:36:51.610" v="1548" actId="680"/>
        <pc:sldMkLst>
          <pc:docMk/>
          <pc:sldMk cId="1305880611" sldId="7711"/>
        </pc:sldMkLst>
      </pc:sldChg>
      <pc:sldChg chg="addSp delSp modSp new mod">
        <pc:chgData name="Nam Su Man" userId="f59c6daa2a865830" providerId="LiveId" clId="{235D35CC-E9EF-497F-B4C0-8B7A620F4A00}" dt="2020-08-25T07:41:48.450" v="1923"/>
        <pc:sldMkLst>
          <pc:docMk/>
          <pc:sldMk cId="4072341354" sldId="7711"/>
        </pc:sldMkLst>
        <pc:spChg chg="del">
          <ac:chgData name="Nam Su Man" userId="f59c6daa2a865830" providerId="LiveId" clId="{235D35CC-E9EF-497F-B4C0-8B7A620F4A00}" dt="2020-08-25T07:38:13.106" v="1550"/>
          <ac:spMkLst>
            <pc:docMk/>
            <pc:sldMk cId="4072341354" sldId="7711"/>
            <ac:spMk id="2" creationId="{0E509AC3-08E1-47A1-B496-900C9454412C}"/>
          </ac:spMkLst>
        </pc:spChg>
        <pc:spChg chg="mod">
          <ac:chgData name="Nam Su Man" userId="f59c6daa2a865830" providerId="LiveId" clId="{235D35CC-E9EF-497F-B4C0-8B7A620F4A00}" dt="2020-08-25T07:41:48.450" v="1923"/>
          <ac:spMkLst>
            <pc:docMk/>
            <pc:sldMk cId="4072341354" sldId="7711"/>
            <ac:spMk id="3" creationId="{7F139F49-27D8-4336-98DE-C7C68315BA59}"/>
          </ac:spMkLst>
        </pc:spChg>
        <pc:spChg chg="add mod">
          <ac:chgData name="Nam Su Man" userId="f59c6daa2a865830" providerId="LiveId" clId="{235D35CC-E9EF-497F-B4C0-8B7A620F4A00}" dt="2020-08-25T07:38:42.360" v="1556" actId="27636"/>
          <ac:spMkLst>
            <pc:docMk/>
            <pc:sldMk cId="4072341354" sldId="7711"/>
            <ac:spMk id="4" creationId="{0DCCF421-2D0A-4467-87EF-A54BB927BB6A}"/>
          </ac:spMkLst>
        </pc:spChg>
        <pc:picChg chg="add mod">
          <ac:chgData name="Nam Su Man" userId="f59c6daa2a865830" providerId="LiveId" clId="{235D35CC-E9EF-497F-B4C0-8B7A620F4A00}" dt="2020-08-25T07:38:13.106" v="1550"/>
          <ac:picMkLst>
            <pc:docMk/>
            <pc:sldMk cId="4072341354" sldId="7711"/>
            <ac:picMk id="9218" creationId="{DC70D3D2-32AA-411E-943F-19FF881B560D}"/>
          </ac:picMkLst>
        </pc:picChg>
      </pc:sldChg>
      <pc:sldChg chg="addSp delSp modSp new mod">
        <pc:chgData name="Nam Su Man" userId="f59c6daa2a865830" providerId="LiveId" clId="{235D35CC-E9EF-497F-B4C0-8B7A620F4A00}" dt="2020-08-25T07:42:56.924" v="1984" actId="22"/>
        <pc:sldMkLst>
          <pc:docMk/>
          <pc:sldMk cId="2400858665" sldId="7712"/>
        </pc:sldMkLst>
        <pc:spChg chg="del">
          <ac:chgData name="Nam Su Man" userId="f59c6daa2a865830" providerId="LiveId" clId="{235D35CC-E9EF-497F-B4C0-8B7A620F4A00}" dt="2020-08-25T07:42:56.603" v="1983" actId="478"/>
          <ac:spMkLst>
            <pc:docMk/>
            <pc:sldMk cId="2400858665" sldId="7712"/>
            <ac:spMk id="2" creationId="{80DB2FB7-6FD7-4733-8271-955F93FA80F6}"/>
          </ac:spMkLst>
        </pc:spChg>
        <pc:spChg chg="mod">
          <ac:chgData name="Nam Su Man" userId="f59c6daa2a865830" providerId="LiveId" clId="{235D35CC-E9EF-497F-B4C0-8B7A620F4A00}" dt="2020-08-25T07:42:46.595" v="1980"/>
          <ac:spMkLst>
            <pc:docMk/>
            <pc:sldMk cId="2400858665" sldId="7712"/>
            <ac:spMk id="3" creationId="{85ED2B56-0C2D-46D7-83CC-4135EA54EE82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5" creationId="{2C00B166-3EA0-4800-A024-455D4404F436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7" creationId="{4E16048B-913A-49BF-9EAE-7DE5DDA17C6A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9" creationId="{87B2107F-0B6E-48A4-946F-FA4BD7F6E41A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11" creationId="{F9105204-8EBE-461F-B74C-81D01183D80F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13" creationId="{3AC0FB09-AAC3-4DC9-B1DA-CF9F615D2E60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15" creationId="{B59C2B6E-A35D-49E2-ABB6-583C51256CAB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17" creationId="{8B2BA770-E4D0-4263-816C-E6B6DC4499FB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19" creationId="{E8007A4F-0897-4C06-9EC1-9E3248B15BFB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21" creationId="{CC67CF54-1888-472F-8EE2-C11AB1FB9838}"/>
          </ac:spMkLst>
        </pc:spChg>
        <pc:spChg chg="add del">
          <ac:chgData name="Nam Su Man" userId="f59c6daa2a865830" providerId="LiveId" clId="{235D35CC-E9EF-497F-B4C0-8B7A620F4A00}" dt="2020-08-25T07:42:55.421" v="1982" actId="22"/>
          <ac:spMkLst>
            <pc:docMk/>
            <pc:sldMk cId="2400858665" sldId="7712"/>
            <ac:spMk id="23" creationId="{02F4A8A0-3E5E-4ACB-9E1C-B3BA9C5FF1B9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25" creationId="{F46A485C-18B4-4591-9291-0DF6B1B2442F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27" creationId="{72827462-B9AF-4C59-BD01-E0C571E6BC90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29" creationId="{AA56B7D3-BC03-4B51-ADF2-2EAA3FDD109E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31" creationId="{94533EA5-B492-406F-9C74-1D0C74FEDF62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33" creationId="{3CC1D51B-E768-48BC-831C-1EEE375FDD4C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35" creationId="{DE663C62-16AB-410E-AA4D-57872DD16F3A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37" creationId="{56F473BB-70A6-4C0B-9C96-BD717A93E29E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39" creationId="{5E15379A-1C34-4283-AA34-4612983FF4E9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41" creationId="{20747E80-14D8-4758-953F-0F9DEC4B61A6}"/>
          </ac:spMkLst>
        </pc:spChg>
        <pc:spChg chg="add">
          <ac:chgData name="Nam Su Man" userId="f59c6daa2a865830" providerId="LiveId" clId="{235D35CC-E9EF-497F-B4C0-8B7A620F4A00}" dt="2020-08-25T07:42:56.924" v="1984" actId="22"/>
          <ac:spMkLst>
            <pc:docMk/>
            <pc:sldMk cId="2400858665" sldId="7712"/>
            <ac:spMk id="43" creationId="{22189988-5378-4A37-8D5F-49B62DE22DE5}"/>
          </ac:spMkLst>
        </pc:spChg>
      </pc:sldChg>
      <pc:sldChg chg="modSp new mod">
        <pc:chgData name="Nam Su Man" userId="f59c6daa2a865830" providerId="LiveId" clId="{235D35CC-E9EF-497F-B4C0-8B7A620F4A00}" dt="2020-08-25T07:40:00.281" v="1899"/>
        <pc:sldMkLst>
          <pc:docMk/>
          <pc:sldMk cId="2405527633" sldId="7713"/>
        </pc:sldMkLst>
        <pc:spChg chg="mod">
          <ac:chgData name="Nam Su Man" userId="f59c6daa2a865830" providerId="LiveId" clId="{235D35CC-E9EF-497F-B4C0-8B7A620F4A00}" dt="2020-08-25T07:40:00.281" v="1899"/>
          <ac:spMkLst>
            <pc:docMk/>
            <pc:sldMk cId="2405527633" sldId="7713"/>
            <ac:spMk id="2" creationId="{EE127694-A7E5-4F38-B245-D07ACE495795}"/>
          </ac:spMkLst>
        </pc:spChg>
        <pc:spChg chg="mod">
          <ac:chgData name="Nam Su Man" userId="f59c6daa2a865830" providerId="LiveId" clId="{235D35CC-E9EF-497F-B4C0-8B7A620F4A00}" dt="2020-08-25T07:39:36.376" v="1740"/>
          <ac:spMkLst>
            <pc:docMk/>
            <pc:sldMk cId="2405527633" sldId="7713"/>
            <ac:spMk id="3" creationId="{799FE196-B0AB-4D16-B866-20A2BA9E56DD}"/>
          </ac:spMkLst>
        </pc:spChg>
      </pc:sldChg>
      <pc:sldChg chg="addSp delSp modSp new mod">
        <pc:chgData name="Nam Su Man" userId="f59c6daa2a865830" providerId="LiveId" clId="{235D35CC-E9EF-497F-B4C0-8B7A620F4A00}" dt="2020-08-25T07:42:30.862" v="1937" actId="1076"/>
        <pc:sldMkLst>
          <pc:docMk/>
          <pc:sldMk cId="3691717996" sldId="7714"/>
        </pc:sldMkLst>
        <pc:spChg chg="del mod">
          <ac:chgData name="Nam Su Man" userId="f59c6daa2a865830" providerId="LiveId" clId="{235D35CC-E9EF-497F-B4C0-8B7A620F4A00}" dt="2020-08-25T07:42:00.202" v="1930" actId="22"/>
          <ac:spMkLst>
            <pc:docMk/>
            <pc:sldMk cId="3691717996" sldId="7714"/>
            <ac:spMk id="2" creationId="{C40CF105-626A-4A93-8876-42551261E41A}"/>
          </ac:spMkLst>
        </pc:spChg>
        <pc:spChg chg="mod">
          <ac:chgData name="Nam Su Man" userId="f59c6daa2a865830" providerId="LiveId" clId="{235D35CC-E9EF-497F-B4C0-8B7A620F4A00}" dt="2020-08-25T07:41:57.497" v="1929"/>
          <ac:spMkLst>
            <pc:docMk/>
            <pc:sldMk cId="3691717996" sldId="7714"/>
            <ac:spMk id="3" creationId="{E3632CF0-8607-4019-98BC-7E9F3D627F7F}"/>
          </ac:spMkLst>
        </pc:spChg>
        <pc:spChg chg="add mod">
          <ac:chgData name="Nam Su Man" userId="f59c6daa2a865830" providerId="LiveId" clId="{235D35CC-E9EF-497F-B4C0-8B7A620F4A00}" dt="2020-08-25T07:42:17.095" v="1934" actId="14100"/>
          <ac:spMkLst>
            <pc:docMk/>
            <pc:sldMk cId="3691717996" sldId="7714"/>
            <ac:spMk id="7" creationId="{09B0DC7C-D63C-4615-8B23-D749F35AB521}"/>
          </ac:spMkLst>
        </pc:spChg>
        <pc:picChg chg="add mod ord">
          <ac:chgData name="Nam Su Man" userId="f59c6daa2a865830" providerId="LiveId" clId="{235D35CC-E9EF-497F-B4C0-8B7A620F4A00}" dt="2020-08-25T07:42:30.862" v="1937" actId="1076"/>
          <ac:picMkLst>
            <pc:docMk/>
            <pc:sldMk cId="3691717996" sldId="7714"/>
            <ac:picMk id="5" creationId="{CC1B0A48-ABC8-4226-8607-51DB001CEC50}"/>
          </ac:picMkLst>
        </pc:picChg>
      </pc:sldChg>
    </pc:docChg>
  </pc:docChgLst>
  <pc:docChgLst>
    <pc:chgData name="Nam Su Man" userId="f59c6daa2a865830" providerId="LiveId" clId="{AE59B142-83E4-40F0-9EEF-04589C9B2522}"/>
    <pc:docChg chg="undo custSel addSld delSld modSld sldOrd modSection">
      <pc:chgData name="Nam Su Man" userId="f59c6daa2a865830" providerId="LiveId" clId="{AE59B142-83E4-40F0-9EEF-04589C9B2522}" dt="2021-05-02T00:33:50.854" v="424"/>
      <pc:docMkLst>
        <pc:docMk/>
      </pc:docMkLst>
      <pc:sldChg chg="modSp mod">
        <pc:chgData name="Nam Su Man" userId="f59c6daa2a865830" providerId="LiveId" clId="{AE59B142-83E4-40F0-9EEF-04589C9B2522}" dt="2021-05-01T23:08:13.899" v="326" actId="20577"/>
        <pc:sldMkLst>
          <pc:docMk/>
          <pc:sldMk cId="0" sldId="256"/>
        </pc:sldMkLst>
        <pc:spChg chg="mod">
          <ac:chgData name="Nam Su Man" userId="f59c6daa2a865830" providerId="LiveId" clId="{AE59B142-83E4-40F0-9EEF-04589C9B2522}" dt="2021-05-01T23:08:13.899" v="326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Nam Su Man" userId="f59c6daa2a865830" providerId="LiveId" clId="{AE59B142-83E4-40F0-9EEF-04589C9B2522}" dt="2021-05-01T23:07:57.145" v="306" actId="20577"/>
          <ac:spMkLst>
            <pc:docMk/>
            <pc:sldMk cId="0" sldId="256"/>
            <ac:spMk id="7" creationId="{3A7CAB7B-3FB6-42B7-AB22-F30D959BBF6D}"/>
          </ac:spMkLst>
        </pc:spChg>
      </pc:sldChg>
      <pc:sldChg chg="del">
        <pc:chgData name="Nam Su Man" userId="f59c6daa2a865830" providerId="LiveId" clId="{AE59B142-83E4-40F0-9EEF-04589C9B2522}" dt="2021-05-02T00:33:41.689" v="421" actId="2696"/>
        <pc:sldMkLst>
          <pc:docMk/>
          <pc:sldMk cId="1282999100" sldId="7899"/>
        </pc:sldMkLst>
      </pc:sldChg>
      <pc:sldChg chg="add ord">
        <pc:chgData name="Nam Su Man" userId="f59c6daa2a865830" providerId="LiveId" clId="{AE59B142-83E4-40F0-9EEF-04589C9B2522}" dt="2021-05-02T00:33:50.854" v="424"/>
        <pc:sldMkLst>
          <pc:docMk/>
          <pc:sldMk cId="1626329354" sldId="7899"/>
        </pc:sldMkLst>
      </pc:sldChg>
      <pc:sldChg chg="modSp del mod">
        <pc:chgData name="Nam Su Man" userId="f59c6daa2a865830" providerId="LiveId" clId="{AE59B142-83E4-40F0-9EEF-04589C9B2522}" dt="2021-05-01T22:59:29.649" v="302" actId="2696"/>
        <pc:sldMkLst>
          <pc:docMk/>
          <pc:sldMk cId="351350524" sldId="7900"/>
        </pc:sldMkLst>
        <pc:spChg chg="mod">
          <ac:chgData name="Nam Su Man" userId="f59c6daa2a865830" providerId="LiveId" clId="{AE59B142-83E4-40F0-9EEF-04589C9B2522}" dt="2021-04-24T21:57:32.680" v="10" actId="20577"/>
          <ac:spMkLst>
            <pc:docMk/>
            <pc:sldMk cId="351350524" sldId="7900"/>
            <ac:spMk id="2" creationId="{1170CA5E-83F6-4A6B-B7D4-E3FB17F280DF}"/>
          </ac:spMkLst>
        </pc:spChg>
        <pc:spChg chg="mod">
          <ac:chgData name="Nam Su Man" userId="f59c6daa2a865830" providerId="LiveId" clId="{AE59B142-83E4-40F0-9EEF-04589C9B2522}" dt="2021-04-24T21:57:27.648" v="4" actId="20577"/>
          <ac:spMkLst>
            <pc:docMk/>
            <pc:sldMk cId="351350524" sldId="7900"/>
            <ac:spMk id="3" creationId="{3A6259F9-5845-4A9F-A5C5-3474715318D5}"/>
          </ac:spMkLst>
        </pc:spChg>
      </pc:sldChg>
      <pc:sldChg chg="add">
        <pc:chgData name="Nam Su Man" userId="f59c6daa2a865830" providerId="LiveId" clId="{AE59B142-83E4-40F0-9EEF-04589C9B2522}" dt="2021-05-01T22:59:32.709" v="303"/>
        <pc:sldMkLst>
          <pc:docMk/>
          <pc:sldMk cId="3844546490" sldId="7900"/>
        </pc:sldMkLst>
      </pc:sldChg>
      <pc:sldChg chg="modSp del mod">
        <pc:chgData name="Nam Su Man" userId="f59c6daa2a865830" providerId="LiveId" clId="{AE59B142-83E4-40F0-9EEF-04589C9B2522}" dt="2021-05-01T22:59:29.649" v="302" actId="2696"/>
        <pc:sldMkLst>
          <pc:docMk/>
          <pc:sldMk cId="2132381319" sldId="7901"/>
        </pc:sldMkLst>
        <pc:spChg chg="mod">
          <ac:chgData name="Nam Su Man" userId="f59c6daa2a865830" providerId="LiveId" clId="{AE59B142-83E4-40F0-9EEF-04589C9B2522}" dt="2021-04-24T21:57:40.451" v="12"/>
          <ac:spMkLst>
            <pc:docMk/>
            <pc:sldMk cId="2132381319" sldId="7901"/>
            <ac:spMk id="2" creationId="{FCC65589-E5C6-4522-AE3E-2C23D2539F53}"/>
          </ac:spMkLst>
        </pc:spChg>
        <pc:spChg chg="mod">
          <ac:chgData name="Nam Su Man" userId="f59c6daa2a865830" providerId="LiveId" clId="{AE59B142-83E4-40F0-9EEF-04589C9B2522}" dt="2021-04-24T21:57:39.326" v="11" actId="21"/>
          <ac:spMkLst>
            <pc:docMk/>
            <pc:sldMk cId="2132381319" sldId="7901"/>
            <ac:spMk id="3" creationId="{AA72C011-DC2B-4513-ACE0-9CAFB20D392C}"/>
          </ac:spMkLst>
        </pc:spChg>
      </pc:sldChg>
      <pc:sldChg chg="add">
        <pc:chgData name="Nam Su Man" userId="f59c6daa2a865830" providerId="LiveId" clId="{AE59B142-83E4-40F0-9EEF-04589C9B2522}" dt="2021-05-01T22:59:32.709" v="303"/>
        <pc:sldMkLst>
          <pc:docMk/>
          <pc:sldMk cId="2910290824" sldId="7901"/>
        </pc:sldMkLst>
      </pc:sldChg>
      <pc:sldChg chg="modSp mod">
        <pc:chgData name="Nam Su Man" userId="f59c6daa2a865830" providerId="LiveId" clId="{AE59B142-83E4-40F0-9EEF-04589C9B2522}" dt="2021-05-01T23:10:02.336" v="345" actId="20577"/>
        <pc:sldMkLst>
          <pc:docMk/>
          <pc:sldMk cId="3271046134" sldId="7902"/>
        </pc:sldMkLst>
        <pc:spChg chg="mod">
          <ac:chgData name="Nam Su Man" userId="f59c6daa2a865830" providerId="LiveId" clId="{AE59B142-83E4-40F0-9EEF-04589C9B2522}" dt="2021-04-24T21:59:39.173" v="22" actId="20577"/>
          <ac:spMkLst>
            <pc:docMk/>
            <pc:sldMk cId="3271046134" sldId="7902"/>
            <ac:spMk id="2" creationId="{46E7E0C4-D66F-4C11-BF3F-869B4E23F7C9}"/>
          </ac:spMkLst>
        </pc:spChg>
        <pc:spChg chg="mod">
          <ac:chgData name="Nam Su Man" userId="f59c6daa2a865830" providerId="LiveId" clId="{AE59B142-83E4-40F0-9EEF-04589C9B2522}" dt="2021-05-01T23:10:02.336" v="345" actId="20577"/>
          <ac:spMkLst>
            <pc:docMk/>
            <pc:sldMk cId="3271046134" sldId="7902"/>
            <ac:spMk id="3" creationId="{BB0613A1-2AFB-41B9-AB7D-020FF59B064E}"/>
          </ac:spMkLst>
        </pc:spChg>
      </pc:sldChg>
      <pc:sldChg chg="mod modShow">
        <pc:chgData name="Nam Su Man" userId="f59c6daa2a865830" providerId="LiveId" clId="{AE59B142-83E4-40F0-9EEF-04589C9B2522}" dt="2021-04-24T21:58:22.984" v="13" actId="729"/>
        <pc:sldMkLst>
          <pc:docMk/>
          <pc:sldMk cId="2579147411" sldId="7903"/>
        </pc:sldMkLst>
      </pc:sldChg>
      <pc:sldChg chg="modSp mod">
        <pc:chgData name="Nam Su Man" userId="f59c6daa2a865830" providerId="LiveId" clId="{AE59B142-83E4-40F0-9EEF-04589C9B2522}" dt="2021-05-01T23:11:58.292" v="391" actId="20577"/>
        <pc:sldMkLst>
          <pc:docMk/>
          <pc:sldMk cId="1766067932" sldId="7904"/>
        </pc:sldMkLst>
        <pc:spChg chg="mod">
          <ac:chgData name="Nam Su Man" userId="f59c6daa2a865830" providerId="LiveId" clId="{AE59B142-83E4-40F0-9EEF-04589C9B2522}" dt="2021-05-01T23:11:58.292" v="391" actId="20577"/>
          <ac:spMkLst>
            <pc:docMk/>
            <pc:sldMk cId="1766067932" sldId="7904"/>
            <ac:spMk id="3" creationId="{CE22CAC0-A90C-40DB-89E0-8580A9680A6B}"/>
          </ac:spMkLst>
        </pc:spChg>
      </pc:sldChg>
      <pc:sldChg chg="modSp mod">
        <pc:chgData name="Nam Su Man" userId="f59c6daa2a865830" providerId="LiveId" clId="{AE59B142-83E4-40F0-9EEF-04589C9B2522}" dt="2021-05-01T23:11:53.130" v="389" actId="20577"/>
        <pc:sldMkLst>
          <pc:docMk/>
          <pc:sldMk cId="1930697222" sldId="7906"/>
        </pc:sldMkLst>
        <pc:spChg chg="mod">
          <ac:chgData name="Nam Su Man" userId="f59c6daa2a865830" providerId="LiveId" clId="{AE59B142-83E4-40F0-9EEF-04589C9B2522}" dt="2021-05-01T23:11:53.130" v="389" actId="20577"/>
          <ac:spMkLst>
            <pc:docMk/>
            <pc:sldMk cId="1930697222" sldId="7906"/>
            <ac:spMk id="3" creationId="{7209AA70-004F-4CCE-953D-4210AD04EA6F}"/>
          </ac:spMkLst>
        </pc:spChg>
      </pc:sldChg>
      <pc:sldChg chg="modSp mod">
        <pc:chgData name="Nam Su Man" userId="f59c6daa2a865830" providerId="LiveId" clId="{AE59B142-83E4-40F0-9EEF-04589C9B2522}" dt="2021-05-01T23:11:49.505" v="387" actId="20577"/>
        <pc:sldMkLst>
          <pc:docMk/>
          <pc:sldMk cId="3197441770" sldId="7907"/>
        </pc:sldMkLst>
        <pc:spChg chg="mod">
          <ac:chgData name="Nam Su Man" userId="f59c6daa2a865830" providerId="LiveId" clId="{AE59B142-83E4-40F0-9EEF-04589C9B2522}" dt="2021-05-01T23:11:49.505" v="387" actId="20577"/>
          <ac:spMkLst>
            <pc:docMk/>
            <pc:sldMk cId="3197441770" sldId="7907"/>
            <ac:spMk id="3" creationId="{D09D7ACF-D94A-4311-914B-75E95D66103B}"/>
          </ac:spMkLst>
        </pc:spChg>
      </pc:sldChg>
      <pc:sldChg chg="modSp mod">
        <pc:chgData name="Nam Su Man" userId="f59c6daa2a865830" providerId="LiveId" clId="{AE59B142-83E4-40F0-9EEF-04589C9B2522}" dt="2021-05-01T23:11:40.757" v="383" actId="20577"/>
        <pc:sldMkLst>
          <pc:docMk/>
          <pc:sldMk cId="4274682169" sldId="7908"/>
        </pc:sldMkLst>
        <pc:spChg chg="mod">
          <ac:chgData name="Nam Su Man" userId="f59c6daa2a865830" providerId="LiveId" clId="{AE59B142-83E4-40F0-9EEF-04589C9B2522}" dt="2021-05-01T23:11:40.757" v="383" actId="20577"/>
          <ac:spMkLst>
            <pc:docMk/>
            <pc:sldMk cId="4274682169" sldId="7908"/>
            <ac:spMk id="3" creationId="{99BAC230-9415-4584-87DC-AFE5EDC25154}"/>
          </ac:spMkLst>
        </pc:spChg>
      </pc:sldChg>
      <pc:sldChg chg="modSp mod">
        <pc:chgData name="Nam Su Man" userId="f59c6daa2a865830" providerId="LiveId" clId="{AE59B142-83E4-40F0-9EEF-04589C9B2522}" dt="2021-05-01T23:11:37.201" v="380" actId="20577"/>
        <pc:sldMkLst>
          <pc:docMk/>
          <pc:sldMk cId="2882880804" sldId="7909"/>
        </pc:sldMkLst>
        <pc:spChg chg="mod">
          <ac:chgData name="Nam Su Man" userId="f59c6daa2a865830" providerId="LiveId" clId="{AE59B142-83E4-40F0-9EEF-04589C9B2522}" dt="2021-05-01T23:11:37.201" v="380" actId="20577"/>
          <ac:spMkLst>
            <pc:docMk/>
            <pc:sldMk cId="2882880804" sldId="7909"/>
            <ac:spMk id="3" creationId="{474C7A69-A3F8-418E-A340-5850446F081B}"/>
          </ac:spMkLst>
        </pc:spChg>
      </pc:sldChg>
      <pc:sldChg chg="modSp mod">
        <pc:chgData name="Nam Su Man" userId="f59c6daa2a865830" providerId="LiveId" clId="{AE59B142-83E4-40F0-9EEF-04589C9B2522}" dt="2021-05-01T23:11:28.036" v="374" actId="20577"/>
        <pc:sldMkLst>
          <pc:docMk/>
          <pc:sldMk cId="739055425" sldId="7910"/>
        </pc:sldMkLst>
        <pc:spChg chg="mod">
          <ac:chgData name="Nam Su Man" userId="f59c6daa2a865830" providerId="LiveId" clId="{AE59B142-83E4-40F0-9EEF-04589C9B2522}" dt="2021-05-01T23:11:28.036" v="374" actId="20577"/>
          <ac:spMkLst>
            <pc:docMk/>
            <pc:sldMk cId="739055425" sldId="7910"/>
            <ac:spMk id="3" creationId="{999CE493-43E7-4955-B0D6-E4453A1FAC0B}"/>
          </ac:spMkLst>
        </pc:spChg>
      </pc:sldChg>
      <pc:sldChg chg="modSp mod">
        <pc:chgData name="Nam Su Man" userId="f59c6daa2a865830" providerId="LiveId" clId="{AE59B142-83E4-40F0-9EEF-04589C9B2522}" dt="2021-05-01T23:11:23.066" v="371" actId="20577"/>
        <pc:sldMkLst>
          <pc:docMk/>
          <pc:sldMk cId="725581704" sldId="7911"/>
        </pc:sldMkLst>
        <pc:spChg chg="mod">
          <ac:chgData name="Nam Su Man" userId="f59c6daa2a865830" providerId="LiveId" clId="{AE59B142-83E4-40F0-9EEF-04589C9B2522}" dt="2021-05-01T23:11:23.066" v="371" actId="20577"/>
          <ac:spMkLst>
            <pc:docMk/>
            <pc:sldMk cId="725581704" sldId="7911"/>
            <ac:spMk id="3" creationId="{A8598615-5217-4F3B-807C-5E293092F7C8}"/>
          </ac:spMkLst>
        </pc:spChg>
      </pc:sldChg>
      <pc:sldChg chg="modSp mod">
        <pc:chgData name="Nam Su Man" userId="f59c6daa2a865830" providerId="LiveId" clId="{AE59B142-83E4-40F0-9EEF-04589C9B2522}" dt="2021-05-01T23:11:32.463" v="377" actId="20577"/>
        <pc:sldMkLst>
          <pc:docMk/>
          <pc:sldMk cId="2480102628" sldId="7912"/>
        </pc:sldMkLst>
        <pc:spChg chg="mod">
          <ac:chgData name="Nam Su Man" userId="f59c6daa2a865830" providerId="LiveId" clId="{AE59B142-83E4-40F0-9EEF-04589C9B2522}" dt="2021-05-01T23:11:32.463" v="377" actId="20577"/>
          <ac:spMkLst>
            <pc:docMk/>
            <pc:sldMk cId="2480102628" sldId="7912"/>
            <ac:spMk id="3" creationId="{74328706-ADE3-4328-9644-1753FC155ADA}"/>
          </ac:spMkLst>
        </pc:spChg>
      </pc:sldChg>
      <pc:sldChg chg="modSp mod">
        <pc:chgData name="Nam Su Man" userId="f59c6daa2a865830" providerId="LiveId" clId="{AE59B142-83E4-40F0-9EEF-04589C9B2522}" dt="2021-05-01T23:11:25.129" v="372" actId="20577"/>
        <pc:sldMkLst>
          <pc:docMk/>
          <pc:sldMk cId="1097873584" sldId="7913"/>
        </pc:sldMkLst>
        <pc:spChg chg="mod">
          <ac:chgData name="Nam Su Man" userId="f59c6daa2a865830" providerId="LiveId" clId="{AE59B142-83E4-40F0-9EEF-04589C9B2522}" dt="2021-05-01T23:11:25.129" v="372" actId="20577"/>
          <ac:spMkLst>
            <pc:docMk/>
            <pc:sldMk cId="1097873584" sldId="7913"/>
            <ac:spMk id="3" creationId="{2E1607A3-6ED8-42EF-97AC-46F1B3EAEC34}"/>
          </ac:spMkLst>
        </pc:spChg>
      </pc:sldChg>
      <pc:sldChg chg="modSp mod">
        <pc:chgData name="Nam Su Man" userId="f59c6daa2a865830" providerId="LiveId" clId="{AE59B142-83E4-40F0-9EEF-04589C9B2522}" dt="2021-05-01T23:11:45.890" v="385" actId="20577"/>
        <pc:sldMkLst>
          <pc:docMk/>
          <pc:sldMk cId="32921438" sldId="7914"/>
        </pc:sldMkLst>
        <pc:spChg chg="mod">
          <ac:chgData name="Nam Su Man" userId="f59c6daa2a865830" providerId="LiveId" clId="{AE59B142-83E4-40F0-9EEF-04589C9B2522}" dt="2021-05-01T23:11:45.890" v="385" actId="20577"/>
          <ac:spMkLst>
            <pc:docMk/>
            <pc:sldMk cId="32921438" sldId="7914"/>
            <ac:spMk id="3" creationId="{495F0746-0311-443C-A108-DEF4A6EC6225}"/>
          </ac:spMkLst>
        </pc:spChg>
      </pc:sldChg>
      <pc:sldChg chg="modSp mod">
        <pc:chgData name="Nam Su Man" userId="f59c6daa2a865830" providerId="LiveId" clId="{AE59B142-83E4-40F0-9EEF-04589C9B2522}" dt="2021-04-24T22:00:45.725" v="33" actId="1038"/>
        <pc:sldMkLst>
          <pc:docMk/>
          <pc:sldMk cId="2853993333" sldId="7916"/>
        </pc:sldMkLst>
        <pc:spChg chg="mod">
          <ac:chgData name="Nam Su Man" userId="f59c6daa2a865830" providerId="LiveId" clId="{AE59B142-83E4-40F0-9EEF-04589C9B2522}" dt="2021-04-24T22:00:45.725" v="33" actId="1038"/>
          <ac:spMkLst>
            <pc:docMk/>
            <pc:sldMk cId="2853993333" sldId="7916"/>
            <ac:spMk id="3" creationId="{F225E636-86EA-49C0-8F67-940360BFD933}"/>
          </ac:spMkLst>
        </pc:spChg>
      </pc:sldChg>
      <pc:sldChg chg="modSp mod">
        <pc:chgData name="Nam Su Man" userId="f59c6daa2a865830" providerId="LiveId" clId="{AE59B142-83E4-40F0-9EEF-04589C9B2522}" dt="2021-04-24T22:01:11.637" v="40" actId="113"/>
        <pc:sldMkLst>
          <pc:docMk/>
          <pc:sldMk cId="76637324" sldId="7918"/>
        </pc:sldMkLst>
        <pc:spChg chg="mod">
          <ac:chgData name="Nam Su Man" userId="f59c6daa2a865830" providerId="LiveId" clId="{AE59B142-83E4-40F0-9EEF-04589C9B2522}" dt="2021-04-24T22:01:11.637" v="40" actId="113"/>
          <ac:spMkLst>
            <pc:docMk/>
            <pc:sldMk cId="76637324" sldId="7918"/>
            <ac:spMk id="2" creationId="{B4007F8D-831A-4DAC-A6BC-C1C696113812}"/>
          </ac:spMkLst>
        </pc:spChg>
      </pc:sldChg>
      <pc:sldChg chg="new del">
        <pc:chgData name="Nam Su Man" userId="f59c6daa2a865830" providerId="LiveId" clId="{AE59B142-83E4-40F0-9EEF-04589C9B2522}" dt="2021-04-24T21:59:06.890" v="15" actId="680"/>
        <pc:sldMkLst>
          <pc:docMk/>
          <pc:sldMk cId="3319434153" sldId="7919"/>
        </pc:sldMkLst>
      </pc:sldChg>
      <pc:sldChg chg="add del">
        <pc:chgData name="Nam Su Man" userId="f59c6daa2a865830" providerId="LiveId" clId="{AE59B142-83E4-40F0-9EEF-04589C9B2522}" dt="2021-04-24T21:59:13.305" v="17"/>
        <pc:sldMkLst>
          <pc:docMk/>
          <pc:sldMk cId="3437064840" sldId="7919"/>
        </pc:sldMkLst>
      </pc:sldChg>
      <pc:sldChg chg="modSp add del mod ord">
        <pc:chgData name="Nam Su Man" userId="f59c6daa2a865830" providerId="LiveId" clId="{AE59B142-83E4-40F0-9EEF-04589C9B2522}" dt="2021-05-02T00:33:31.444" v="419" actId="47"/>
        <pc:sldMkLst>
          <pc:docMk/>
          <pc:sldMk cId="3626939039" sldId="7919"/>
        </pc:sldMkLst>
        <pc:spChg chg="mod">
          <ac:chgData name="Nam Su Man" userId="f59c6daa2a865830" providerId="LiveId" clId="{AE59B142-83E4-40F0-9EEF-04589C9B2522}" dt="2021-04-24T21:59:44.119" v="26" actId="20577"/>
          <ac:spMkLst>
            <pc:docMk/>
            <pc:sldMk cId="3626939039" sldId="7919"/>
            <ac:spMk id="2" creationId="{BD982759-8BB8-4BEB-9955-CD33CC95CB2B}"/>
          </ac:spMkLst>
        </pc:spChg>
      </pc:sldChg>
      <pc:sldChg chg="addSp delSp modSp new add del mod ord">
        <pc:chgData name="Nam Su Man" userId="f59c6daa2a865830" providerId="LiveId" clId="{AE59B142-83E4-40F0-9EEF-04589C9B2522}" dt="2021-05-02T00:33:34.102" v="420" actId="47"/>
        <pc:sldMkLst>
          <pc:docMk/>
          <pc:sldMk cId="1471589295" sldId="7920"/>
        </pc:sldMkLst>
        <pc:spChg chg="del">
          <ac:chgData name="Nam Su Man" userId="f59c6daa2a865830" providerId="LiveId" clId="{AE59B142-83E4-40F0-9EEF-04589C9B2522}" dt="2021-04-24T22:02:50.621" v="42" actId="22"/>
          <ac:spMkLst>
            <pc:docMk/>
            <pc:sldMk cId="1471589295" sldId="7920"/>
            <ac:spMk id="2" creationId="{80C57835-82AD-4ED6-9D30-EB6D71F1DF9D}"/>
          </ac:spMkLst>
        </pc:spChg>
        <pc:spChg chg="mod">
          <ac:chgData name="Nam Su Man" userId="f59c6daa2a865830" providerId="LiveId" clId="{AE59B142-83E4-40F0-9EEF-04589C9B2522}" dt="2021-05-02T00:33:02.259" v="414"/>
          <ac:spMkLst>
            <pc:docMk/>
            <pc:sldMk cId="1471589295" sldId="7920"/>
            <ac:spMk id="3" creationId="{24B774B2-B7F3-4F73-A17B-32A1807C1B48}"/>
          </ac:spMkLst>
        </pc:spChg>
        <pc:picChg chg="add mod ord">
          <ac:chgData name="Nam Su Man" userId="f59c6daa2a865830" providerId="LiveId" clId="{AE59B142-83E4-40F0-9EEF-04589C9B2522}" dt="2021-04-24T22:02:50.621" v="42" actId="22"/>
          <ac:picMkLst>
            <pc:docMk/>
            <pc:sldMk cId="1471589295" sldId="7920"/>
            <ac:picMk id="5" creationId="{4803BAAF-B010-482B-9DE8-3E36231B6F7C}"/>
          </ac:picMkLst>
        </pc:picChg>
      </pc:sldChg>
      <pc:sldChg chg="addSp delSp modSp new mod ord">
        <pc:chgData name="Nam Su Man" userId="f59c6daa2a865830" providerId="LiveId" clId="{AE59B142-83E4-40F0-9EEF-04589C9B2522}" dt="2021-04-24T22:09:34.670" v="217" actId="14100"/>
        <pc:sldMkLst>
          <pc:docMk/>
          <pc:sldMk cId="1334979559" sldId="7921"/>
        </pc:sldMkLst>
        <pc:spChg chg="mod">
          <ac:chgData name="Nam Su Man" userId="f59c6daa2a865830" providerId="LiveId" clId="{AE59B142-83E4-40F0-9EEF-04589C9B2522}" dt="2021-04-24T22:09:06.586" v="188"/>
          <ac:spMkLst>
            <pc:docMk/>
            <pc:sldMk cId="1334979559" sldId="7921"/>
            <ac:spMk id="2" creationId="{9B6BD089-E9BA-49E7-8A76-750DB2E413DB}"/>
          </ac:spMkLst>
        </pc:spChg>
        <pc:spChg chg="mod">
          <ac:chgData name="Nam Su Man" userId="f59c6daa2a865830" providerId="LiveId" clId="{AE59B142-83E4-40F0-9EEF-04589C9B2522}" dt="2021-04-24T22:09:16.031" v="214"/>
          <ac:spMkLst>
            <pc:docMk/>
            <pc:sldMk cId="1334979559" sldId="7921"/>
            <ac:spMk id="3" creationId="{39F781AF-7A31-4E25-BAD4-45444DB8262B}"/>
          </ac:spMkLst>
        </pc:spChg>
        <pc:spChg chg="add del">
          <ac:chgData name="Nam Su Man" userId="f59c6daa2a865830" providerId="LiveId" clId="{AE59B142-83E4-40F0-9EEF-04589C9B2522}" dt="2021-04-24T22:08:45.545" v="103" actId="22"/>
          <ac:spMkLst>
            <pc:docMk/>
            <pc:sldMk cId="1334979559" sldId="7921"/>
            <ac:spMk id="5" creationId="{5FFA4378-FCBF-4397-BBF2-CA0574A0146A}"/>
          </ac:spMkLst>
        </pc:spChg>
        <pc:spChg chg="add mod">
          <ac:chgData name="Nam Su Man" userId="f59c6daa2a865830" providerId="LiveId" clId="{AE59B142-83E4-40F0-9EEF-04589C9B2522}" dt="2021-04-24T22:09:34.670" v="217" actId="14100"/>
          <ac:spMkLst>
            <pc:docMk/>
            <pc:sldMk cId="1334979559" sldId="7921"/>
            <ac:spMk id="7" creationId="{D9DD9EF6-4B47-47C0-A480-83FA0D0A3307}"/>
          </ac:spMkLst>
        </pc:spChg>
        <pc:picChg chg="add mod">
          <ac:chgData name="Nam Su Man" userId="f59c6daa2a865830" providerId="LiveId" clId="{AE59B142-83E4-40F0-9EEF-04589C9B2522}" dt="2021-04-24T22:08:54.567" v="106" actId="1076"/>
          <ac:picMkLst>
            <pc:docMk/>
            <pc:sldMk cId="1334979559" sldId="7921"/>
            <ac:picMk id="1026" creationId="{74C7CCE2-D5F3-4288-8776-203304D68AFC}"/>
          </ac:picMkLst>
        </pc:picChg>
      </pc:sldChg>
      <pc:sldChg chg="addSp delSp modSp new add del mod ord">
        <pc:chgData name="Nam Su Man" userId="f59c6daa2a865830" providerId="LiveId" clId="{AE59B142-83E4-40F0-9EEF-04589C9B2522}" dt="2021-05-02T00:33:28.241" v="418" actId="2696"/>
        <pc:sldMkLst>
          <pc:docMk/>
          <pc:sldMk cId="1693353793" sldId="7922"/>
        </pc:sldMkLst>
        <pc:spChg chg="del">
          <ac:chgData name="Nam Su Man" userId="f59c6daa2a865830" providerId="LiveId" clId="{AE59B142-83E4-40F0-9EEF-04589C9B2522}" dt="2021-04-30T08:50:56.773" v="221"/>
          <ac:spMkLst>
            <pc:docMk/>
            <pc:sldMk cId="1693353793" sldId="7922"/>
            <ac:spMk id="2" creationId="{5B7A7509-4767-471B-8D99-D831F1562A2C}"/>
          </ac:spMkLst>
        </pc:spChg>
        <pc:spChg chg="mod">
          <ac:chgData name="Nam Su Man" userId="f59c6daa2a865830" providerId="LiveId" clId="{AE59B142-83E4-40F0-9EEF-04589C9B2522}" dt="2021-04-30T08:51:16.831" v="243" actId="20577"/>
          <ac:spMkLst>
            <pc:docMk/>
            <pc:sldMk cId="1693353793" sldId="7922"/>
            <ac:spMk id="3" creationId="{7483153D-DC64-4377-AA81-53046ACEEAEF}"/>
          </ac:spMkLst>
        </pc:spChg>
        <pc:picChg chg="add mod">
          <ac:chgData name="Nam Su Man" userId="f59c6daa2a865830" providerId="LiveId" clId="{AE59B142-83E4-40F0-9EEF-04589C9B2522}" dt="2021-04-30T08:51:05.450" v="224" actId="1076"/>
          <ac:picMkLst>
            <pc:docMk/>
            <pc:sldMk cId="1693353793" sldId="7922"/>
            <ac:picMk id="1026" creationId="{3B734019-1713-4E60-9D5E-8FA0E2ADEEA4}"/>
          </ac:picMkLst>
        </pc:picChg>
      </pc:sldChg>
      <pc:sldChg chg="modSp new mod ord">
        <pc:chgData name="Nam Su Man" userId="f59c6daa2a865830" providerId="LiveId" clId="{AE59B142-83E4-40F0-9EEF-04589C9B2522}" dt="2021-05-01T23:08:58.953" v="328"/>
        <pc:sldMkLst>
          <pc:docMk/>
          <pc:sldMk cId="3222705828" sldId="7923"/>
        </pc:sldMkLst>
        <pc:spChg chg="mod">
          <ac:chgData name="Nam Su Man" userId="f59c6daa2a865830" providerId="LiveId" clId="{AE59B142-83E4-40F0-9EEF-04589C9B2522}" dt="2021-05-01T21:52:44.238" v="301" actId="20577"/>
          <ac:spMkLst>
            <pc:docMk/>
            <pc:sldMk cId="3222705828" sldId="7923"/>
            <ac:spMk id="2" creationId="{7AB72E8F-0EDF-423A-8175-ED9F74E175EC}"/>
          </ac:spMkLst>
        </pc:spChg>
        <pc:spChg chg="mod">
          <ac:chgData name="Nam Su Man" userId="f59c6daa2a865830" providerId="LiveId" clId="{AE59B142-83E4-40F0-9EEF-04589C9B2522}" dt="2021-05-01T21:52:15.072" v="255" actId="20577"/>
          <ac:spMkLst>
            <pc:docMk/>
            <pc:sldMk cId="3222705828" sldId="7923"/>
            <ac:spMk id="3" creationId="{4F718B44-29EF-401D-9F80-26D74697AC93}"/>
          </ac:spMkLst>
        </pc:spChg>
      </pc:sldChg>
      <pc:sldChg chg="modSp new del mod">
        <pc:chgData name="Nam Su Man" userId="f59c6daa2a865830" providerId="LiveId" clId="{AE59B142-83E4-40F0-9EEF-04589C9B2522}" dt="2021-05-01T23:39:19.885" v="411" actId="2696"/>
        <pc:sldMkLst>
          <pc:docMk/>
          <pc:sldMk cId="875658628" sldId="7924"/>
        </pc:sldMkLst>
        <pc:spChg chg="mod">
          <ac:chgData name="Nam Su Man" userId="f59c6daa2a865830" providerId="LiveId" clId="{AE59B142-83E4-40F0-9EEF-04589C9B2522}" dt="2021-05-01T23:39:18.216" v="410" actId="20577"/>
          <ac:spMkLst>
            <pc:docMk/>
            <pc:sldMk cId="875658628" sldId="7924"/>
            <ac:spMk id="2" creationId="{AA58C8D6-3678-4E9F-851C-15867130A447}"/>
          </ac:spMkLst>
        </pc:spChg>
        <pc:spChg chg="mod">
          <ac:chgData name="Nam Su Man" userId="f59c6daa2a865830" providerId="LiveId" clId="{AE59B142-83E4-40F0-9EEF-04589C9B2522}" dt="2021-05-01T23:39:11.629" v="398" actId="20577"/>
          <ac:spMkLst>
            <pc:docMk/>
            <pc:sldMk cId="875658628" sldId="7924"/>
            <ac:spMk id="3" creationId="{2845D4A1-DA96-43E1-874E-6C10521CF5F4}"/>
          </ac:spMkLst>
        </pc:spChg>
      </pc:sldChg>
    </pc:docChg>
  </pc:docChgLst>
  <pc:docChgLst>
    <pc:chgData name="Su Man Nam" userId="f59c6daa2a865830" providerId="LiveId" clId="{6236CB80-5611-416E-89D8-F29C53374076}"/>
    <pc:docChg chg="addSld modSld">
      <pc:chgData name="Su Man Nam" userId="f59c6daa2a865830" providerId="LiveId" clId="{6236CB80-5611-416E-89D8-F29C53374076}" dt="2020-03-20T01:18:33.107" v="669"/>
      <pc:docMkLst>
        <pc:docMk/>
      </pc:docMkLst>
      <pc:sldChg chg="modSp modAnim">
        <pc:chgData name="Su Man Nam" userId="f59c6daa2a865830" providerId="LiveId" clId="{6236CB80-5611-416E-89D8-F29C53374076}" dt="2020-03-19T23:20:19.517" v="36" actId="20577"/>
        <pc:sldMkLst>
          <pc:docMk/>
          <pc:sldMk cId="2753005500" sldId="7626"/>
        </pc:sldMkLst>
        <pc:spChg chg="mod">
          <ac:chgData name="Su Man Nam" userId="f59c6daa2a865830" providerId="LiveId" clId="{6236CB80-5611-416E-89D8-F29C53374076}" dt="2020-03-19T23:20:19.517" v="36" actId="20577"/>
          <ac:spMkLst>
            <pc:docMk/>
            <pc:sldMk cId="2753005500" sldId="7626"/>
            <ac:spMk id="2" creationId="{84E6150B-D332-43D8-8D41-EEDAAE07390F}"/>
          </ac:spMkLst>
        </pc:spChg>
      </pc:sldChg>
      <pc:sldChg chg="modAnim">
        <pc:chgData name="Su Man Nam" userId="f59c6daa2a865830" providerId="LiveId" clId="{6236CB80-5611-416E-89D8-F29C53374076}" dt="2020-03-19T11:03:28.325" v="4"/>
        <pc:sldMkLst>
          <pc:docMk/>
          <pc:sldMk cId="1050412879" sldId="7628"/>
        </pc:sldMkLst>
      </pc:sldChg>
      <pc:sldChg chg="modSp modAnim">
        <pc:chgData name="Su Man Nam" userId="f59c6daa2a865830" providerId="LiveId" clId="{6236CB80-5611-416E-89D8-F29C53374076}" dt="2020-03-19T23:22:07.433" v="46" actId="115"/>
        <pc:sldMkLst>
          <pc:docMk/>
          <pc:sldMk cId="2343305589" sldId="7629"/>
        </pc:sldMkLst>
        <pc:spChg chg="mod">
          <ac:chgData name="Su Man Nam" userId="f59c6daa2a865830" providerId="LiveId" clId="{6236CB80-5611-416E-89D8-F29C53374076}" dt="2020-03-19T23:22:07.433" v="46" actId="115"/>
          <ac:spMkLst>
            <pc:docMk/>
            <pc:sldMk cId="2343305589" sldId="7629"/>
            <ac:spMk id="2" creationId="{BBE3D154-402C-40C7-A0E9-C770884A521F}"/>
          </ac:spMkLst>
        </pc:spChg>
      </pc:sldChg>
      <pc:sldChg chg="modAnim">
        <pc:chgData name="Su Man Nam" userId="f59c6daa2a865830" providerId="LiveId" clId="{6236CB80-5611-416E-89D8-F29C53374076}" dt="2020-03-19T11:05:55.208" v="9"/>
        <pc:sldMkLst>
          <pc:docMk/>
          <pc:sldMk cId="1645257910" sldId="7630"/>
        </pc:sldMkLst>
      </pc:sldChg>
      <pc:sldChg chg="modSp modAnim">
        <pc:chgData name="Su Man Nam" userId="f59c6daa2a865830" providerId="LiveId" clId="{6236CB80-5611-416E-89D8-F29C53374076}" dt="2020-03-19T23:25:09.047" v="56" actId="20577"/>
        <pc:sldMkLst>
          <pc:docMk/>
          <pc:sldMk cId="3878526537" sldId="7631"/>
        </pc:sldMkLst>
        <pc:spChg chg="mod">
          <ac:chgData name="Su Man Nam" userId="f59c6daa2a865830" providerId="LiveId" clId="{6236CB80-5611-416E-89D8-F29C53374076}" dt="2020-03-19T23:25:09.047" v="56" actId="20577"/>
          <ac:spMkLst>
            <pc:docMk/>
            <pc:sldMk cId="3878526537" sldId="7631"/>
            <ac:spMk id="2" creationId="{2CF55BC0-79B3-44D1-BFC0-0487DA5533D4}"/>
          </ac:spMkLst>
        </pc:spChg>
      </pc:sldChg>
      <pc:sldChg chg="modAnim">
        <pc:chgData name="Su Man Nam" userId="f59c6daa2a865830" providerId="LiveId" clId="{6236CB80-5611-416E-89D8-F29C53374076}" dt="2020-03-19T11:08:20.160" v="16"/>
        <pc:sldMkLst>
          <pc:docMk/>
          <pc:sldMk cId="2839807148" sldId="7632"/>
        </pc:sldMkLst>
      </pc:sldChg>
      <pc:sldChg chg="modAnim">
        <pc:chgData name="Su Man Nam" userId="f59c6daa2a865830" providerId="LiveId" clId="{6236CB80-5611-416E-89D8-F29C53374076}" dt="2020-03-19T11:10:10.441" v="18"/>
        <pc:sldMkLst>
          <pc:docMk/>
          <pc:sldMk cId="2982107458" sldId="7633"/>
        </pc:sldMkLst>
      </pc:sldChg>
      <pc:sldChg chg="modAnim">
        <pc:chgData name="Su Man Nam" userId="f59c6daa2a865830" providerId="LiveId" clId="{6236CB80-5611-416E-89D8-F29C53374076}" dt="2020-03-19T11:10:25.373" v="19"/>
        <pc:sldMkLst>
          <pc:docMk/>
          <pc:sldMk cId="2377077386" sldId="7635"/>
        </pc:sldMkLst>
      </pc:sldChg>
      <pc:sldChg chg="modAnim">
        <pc:chgData name="Su Man Nam" userId="f59c6daa2a865830" providerId="LiveId" clId="{6236CB80-5611-416E-89D8-F29C53374076}" dt="2020-03-19T11:10:36.878" v="21"/>
        <pc:sldMkLst>
          <pc:docMk/>
          <pc:sldMk cId="1394227578" sldId="7636"/>
        </pc:sldMkLst>
      </pc:sldChg>
      <pc:sldChg chg="modAnim">
        <pc:chgData name="Su Man Nam" userId="f59c6daa2a865830" providerId="LiveId" clId="{6236CB80-5611-416E-89D8-F29C53374076}" dt="2020-03-19T11:10:50.300" v="23"/>
        <pc:sldMkLst>
          <pc:docMk/>
          <pc:sldMk cId="1827787127" sldId="7637"/>
        </pc:sldMkLst>
      </pc:sldChg>
      <pc:sldChg chg="modSp modAnim">
        <pc:chgData name="Su Man Nam" userId="f59c6daa2a865830" providerId="LiveId" clId="{6236CB80-5611-416E-89D8-F29C53374076}" dt="2020-03-19T23:29:18.672" v="105" actId="313"/>
        <pc:sldMkLst>
          <pc:docMk/>
          <pc:sldMk cId="3102560113" sldId="7638"/>
        </pc:sldMkLst>
        <pc:spChg chg="mod">
          <ac:chgData name="Su Man Nam" userId="f59c6daa2a865830" providerId="LiveId" clId="{6236CB80-5611-416E-89D8-F29C53374076}" dt="2020-03-19T23:29:18.672" v="105" actId="313"/>
          <ac:spMkLst>
            <pc:docMk/>
            <pc:sldMk cId="3102560113" sldId="7638"/>
            <ac:spMk id="5" creationId="{55EA71B1-C920-4853-8AAF-973002130FFA}"/>
          </ac:spMkLst>
        </pc:spChg>
      </pc:sldChg>
      <pc:sldChg chg="modSp">
        <pc:chgData name="Su Man Nam" userId="f59c6daa2a865830" providerId="LiveId" clId="{6236CB80-5611-416E-89D8-F29C53374076}" dt="2020-03-19T23:30:17.219" v="115" actId="6549"/>
        <pc:sldMkLst>
          <pc:docMk/>
          <pc:sldMk cId="2819618254" sldId="7639"/>
        </pc:sldMkLst>
        <pc:spChg chg="mod">
          <ac:chgData name="Su Man Nam" userId="f59c6daa2a865830" providerId="LiveId" clId="{6236CB80-5611-416E-89D8-F29C53374076}" dt="2020-03-19T23:30:17.219" v="115" actId="6549"/>
          <ac:spMkLst>
            <pc:docMk/>
            <pc:sldMk cId="2819618254" sldId="7639"/>
            <ac:spMk id="2" creationId="{723B8FED-B99C-4488-90B0-7451E12FF87C}"/>
          </ac:spMkLst>
        </pc:spChg>
      </pc:sldChg>
      <pc:sldChg chg="modSp modAnim">
        <pc:chgData name="Su Man Nam" userId="f59c6daa2a865830" providerId="LiveId" clId="{6236CB80-5611-416E-89D8-F29C53374076}" dt="2020-03-20T01:18:33.107" v="669"/>
        <pc:sldMkLst>
          <pc:docMk/>
          <pc:sldMk cId="3955560315" sldId="7640"/>
        </pc:sldMkLst>
        <pc:spChg chg="mod">
          <ac:chgData name="Su Man Nam" userId="f59c6daa2a865830" providerId="LiveId" clId="{6236CB80-5611-416E-89D8-F29C53374076}" dt="2020-03-20T01:18:33.107" v="669"/>
          <ac:spMkLst>
            <pc:docMk/>
            <pc:sldMk cId="3955560315" sldId="7640"/>
            <ac:spMk id="2" creationId="{FEA27182-0845-41F6-BB73-F384C4B90518}"/>
          </ac:spMkLst>
        </pc:spChg>
      </pc:sldChg>
      <pc:sldChg chg="modAnim">
        <pc:chgData name="Su Man Nam" userId="f59c6daa2a865830" providerId="LiveId" clId="{6236CB80-5611-416E-89D8-F29C53374076}" dt="2020-03-19T23:32:43.538" v="225"/>
        <pc:sldMkLst>
          <pc:docMk/>
          <pc:sldMk cId="1561058075" sldId="7641"/>
        </pc:sldMkLst>
      </pc:sldChg>
      <pc:sldChg chg="modAnim">
        <pc:chgData name="Su Man Nam" userId="f59c6daa2a865830" providerId="LiveId" clId="{6236CB80-5611-416E-89D8-F29C53374076}" dt="2020-03-19T23:33:08.033" v="231"/>
        <pc:sldMkLst>
          <pc:docMk/>
          <pc:sldMk cId="493121839" sldId="7642"/>
        </pc:sldMkLst>
      </pc:sldChg>
      <pc:sldChg chg="modSp modAnim">
        <pc:chgData name="Su Man Nam" userId="f59c6daa2a865830" providerId="LiveId" clId="{6236CB80-5611-416E-89D8-F29C53374076}" dt="2020-03-19T23:34:12.727" v="250" actId="20577"/>
        <pc:sldMkLst>
          <pc:docMk/>
          <pc:sldMk cId="4121068741" sldId="7643"/>
        </pc:sldMkLst>
        <pc:spChg chg="mod">
          <ac:chgData name="Su Man Nam" userId="f59c6daa2a865830" providerId="LiveId" clId="{6236CB80-5611-416E-89D8-F29C53374076}" dt="2020-03-19T23:34:12.727" v="250" actId="20577"/>
          <ac:spMkLst>
            <pc:docMk/>
            <pc:sldMk cId="4121068741" sldId="7643"/>
            <ac:spMk id="2" creationId="{1E5570FE-CAC4-43AA-BEC9-35B319E565A0}"/>
          </ac:spMkLst>
        </pc:spChg>
      </pc:sldChg>
      <pc:sldChg chg="modSp modAnim">
        <pc:chgData name="Su Man Nam" userId="f59c6daa2a865830" providerId="LiveId" clId="{6236CB80-5611-416E-89D8-F29C53374076}" dt="2020-03-19T23:42:23.590" v="665" actId="20577"/>
        <pc:sldMkLst>
          <pc:docMk/>
          <pc:sldMk cId="3168848604" sldId="7644"/>
        </pc:sldMkLst>
        <pc:spChg chg="mod">
          <ac:chgData name="Su Man Nam" userId="f59c6daa2a865830" providerId="LiveId" clId="{6236CB80-5611-416E-89D8-F29C53374076}" dt="2020-03-19T23:42:23.590" v="665" actId="20577"/>
          <ac:spMkLst>
            <pc:docMk/>
            <pc:sldMk cId="3168848604" sldId="7644"/>
            <ac:spMk id="2" creationId="{2CF55BC0-79B3-44D1-BFC0-0487DA5533D4}"/>
          </ac:spMkLst>
        </pc:spChg>
      </pc:sldChg>
      <pc:sldChg chg="modAnim">
        <pc:chgData name="Su Man Nam" userId="f59c6daa2a865830" providerId="LiveId" clId="{6236CB80-5611-416E-89D8-F29C53374076}" dt="2020-03-19T11:13:30.643" v="32"/>
        <pc:sldMkLst>
          <pc:docMk/>
          <pc:sldMk cId="2863197970" sldId="7645"/>
        </pc:sldMkLst>
      </pc:sldChg>
      <pc:sldChg chg="modAnim">
        <pc:chgData name="Su Man Nam" userId="f59c6daa2a865830" providerId="LiveId" clId="{6236CB80-5611-416E-89D8-F29C53374076}" dt="2020-03-19T11:13:36.976" v="34"/>
        <pc:sldMkLst>
          <pc:docMk/>
          <pc:sldMk cId="1872395350" sldId="7646"/>
        </pc:sldMkLst>
      </pc:sldChg>
      <pc:sldChg chg="modSp add modAnim">
        <pc:chgData name="Su Man Nam" userId="f59c6daa2a865830" providerId="LiveId" clId="{6236CB80-5611-416E-89D8-F29C53374076}" dt="2020-03-19T23:41:49.152" v="618"/>
        <pc:sldMkLst>
          <pc:docMk/>
          <pc:sldMk cId="2590076307" sldId="7647"/>
        </pc:sldMkLst>
        <pc:spChg chg="mod">
          <ac:chgData name="Su Man Nam" userId="f59c6daa2a865830" providerId="LiveId" clId="{6236CB80-5611-416E-89D8-F29C53374076}" dt="2020-03-19T23:41:42.962" v="616" actId="20577"/>
          <ac:spMkLst>
            <pc:docMk/>
            <pc:sldMk cId="2590076307" sldId="7647"/>
            <ac:spMk id="2" creationId="{F16DDA9B-ACC0-4E26-A630-DB5C9B64A947}"/>
          </ac:spMkLst>
        </pc:spChg>
        <pc:spChg chg="mod">
          <ac:chgData name="Su Man Nam" userId="f59c6daa2a865830" providerId="LiveId" clId="{6236CB80-5611-416E-89D8-F29C53374076}" dt="2020-03-19T23:38:50.895" v="258"/>
          <ac:spMkLst>
            <pc:docMk/>
            <pc:sldMk cId="2590076307" sldId="7647"/>
            <ac:spMk id="3" creationId="{165758EA-1D70-4847-83C6-40CCF2CB15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7" y="5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F4F556-4933-478B-AA1F-58AE76818DEF}" type="datetimeFigureOut">
              <a:rPr lang="ko-KR" altLang="en-US"/>
              <a:pPr>
                <a:defRPr/>
              </a:pPr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721108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7" y="9721108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0EFE112-AE0A-443B-B8BF-108B5E27BB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4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7" y="5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157B67B-D29B-459D-96EE-3465BFB66CD6}" type="datetimeFigureOut">
              <a:rPr lang="ko-KR" altLang="en-US"/>
              <a:pPr>
                <a:defRPr/>
              </a:pPr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2638" y="768350"/>
            <a:ext cx="5538787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8" tIns="49511" rIns="99018" bIns="495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0"/>
            <a:ext cx="5683250" cy="4605577"/>
          </a:xfrm>
          <a:prstGeom prst="rect">
            <a:avLst/>
          </a:prstGeom>
        </p:spPr>
        <p:txBody>
          <a:bodyPr vert="horz" lIns="99018" tIns="49511" rIns="99018" bIns="4951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721108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7" y="9721108"/>
            <a:ext cx="3078427" cy="511732"/>
          </a:xfrm>
          <a:prstGeom prst="rect">
            <a:avLst/>
          </a:prstGeom>
        </p:spPr>
        <p:txBody>
          <a:bodyPr vert="horz" lIns="99018" tIns="49511" rIns="99018" bIns="49511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66C522B-4A58-4485-BFE8-07152FE9B1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26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2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5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9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6C522B-4A58-4485-BFE8-07152FE9B1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DA75-1F21-44B9-B2EA-E2B1AB19A05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7468-A58F-48FC-909D-984F19727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371600" indent="0"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DA75-1F21-44B9-B2EA-E2B1AB19A05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7468-A58F-48FC-909D-984F197279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845C55D-21F7-4199-B1A0-D2DDB966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32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DA75-1F21-44B9-B2EA-E2B1AB19A05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7468-A58F-48FC-909D-984F197279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6C116F5-F978-4260-AAD4-72BC0005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38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63" y="988829"/>
            <a:ext cx="9134253" cy="51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</a:t>
            </a:r>
            <a:r>
              <a:rPr lang="ko-KR" altLang="en-US" dirty="0"/>
              <a:t>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26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DA75-1F21-44B9-B2EA-E2B1AB19A05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오산성광교회 주일학교 유초등부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666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7468-A58F-48FC-909D-984F197279B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제목 개체 틀 7">
            <a:extLst>
              <a:ext uri="{FF2B5EF4-FFF2-40B4-BE49-F238E27FC236}">
                <a16:creationId xmlns:a16="http://schemas.microsoft.com/office/drawing/2014/main" id="{5A76A60D-A908-4F3B-9B99-D9BECB61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809440"/>
          </a:xfrm>
          <a:prstGeom prst="rect">
            <a:avLst/>
          </a:prstGeom>
          <a:solidFill>
            <a:srgbClr val="1BA6A9"/>
          </a:solidFill>
        </p:spPr>
        <p:txBody>
          <a:bodyPr lIns="432000" tIns="216000">
            <a:normAutofit/>
          </a:bodyPr>
          <a:lstStyle/>
          <a:p>
            <a:pPr marL="0" lvl="0">
              <a:tabLst>
                <a:tab pos="5922963" algn="l"/>
              </a:tabLst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04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200" kern="1200" smtClean="0">
          <a:solidFill>
            <a:schemeClr val="bg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jswn0315.tistory.com/1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EB021A-FB33-5990-A97E-5D218718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신고기관 정보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08FE80D-2987-6638-E758-02CC77E39E42}"/>
              </a:ext>
            </a:extLst>
          </p:cNvPr>
          <p:cNvSpPr/>
          <p:nvPr/>
        </p:nvSpPr>
        <p:spPr>
          <a:xfrm>
            <a:off x="1110342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기관 이름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B5B15A27-682C-673A-1BA2-D4CB4A7B8E6B}"/>
              </a:ext>
            </a:extLst>
          </p:cNvPr>
          <p:cNvSpPr/>
          <p:nvPr/>
        </p:nvSpPr>
        <p:spPr>
          <a:xfrm>
            <a:off x="1110342" y="2737758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신고자 이름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3623B6D5-6E41-2373-79B8-53C1A6780351}"/>
              </a:ext>
            </a:extLst>
          </p:cNvPr>
          <p:cNvSpPr/>
          <p:nvPr/>
        </p:nvSpPr>
        <p:spPr>
          <a:xfrm>
            <a:off x="1110342" y="400594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전화번호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13999E9-5F1D-8413-78DC-B44688832D38}"/>
              </a:ext>
            </a:extLst>
          </p:cNvPr>
          <p:cNvSpPr/>
          <p:nvPr/>
        </p:nvSpPr>
        <p:spPr>
          <a:xfrm>
            <a:off x="1110341" y="5274128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A9CB4A-0A59-C0C1-CBCB-E76C6E45076A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서울여자대학교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9BCDD-B477-BF36-EC67-E01F99A9149B}"/>
              </a:ext>
            </a:extLst>
          </p:cNvPr>
          <p:cNvSpPr/>
          <p:nvPr/>
        </p:nvSpPr>
        <p:spPr>
          <a:xfrm>
            <a:off x="4125686" y="2737758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최유진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15B3CB-3237-0AE1-30C4-00A8518C223B}"/>
              </a:ext>
            </a:extLst>
          </p:cNvPr>
          <p:cNvSpPr/>
          <p:nvPr/>
        </p:nvSpPr>
        <p:spPr>
          <a:xfrm>
            <a:off x="4125686" y="400594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010-8080-0711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C91E34-6A3D-D059-D389-3ABA63C3A0D2}"/>
              </a:ext>
            </a:extLst>
          </p:cNvPr>
          <p:cNvSpPr/>
          <p:nvPr/>
        </p:nvSpPr>
        <p:spPr>
          <a:xfrm>
            <a:off x="4125686" y="5274128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choey3636@gmail.com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8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피드백</a:t>
            </a:r>
            <a:r>
              <a:rPr lang="en-US" altLang="ko-KR" dirty="0"/>
              <a:t>(AAR)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D5514749-D1EF-A4AC-8EBF-605F5352C0D5}"/>
              </a:ext>
            </a:extLst>
          </p:cNvPr>
          <p:cNvSpPr/>
          <p:nvPr/>
        </p:nvSpPr>
        <p:spPr>
          <a:xfrm>
            <a:off x="1110342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최초에 기대한 것은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690554A-C694-9BB4-8B14-33BC3F488A87}"/>
              </a:ext>
            </a:extLst>
          </p:cNvPr>
          <p:cNvSpPr/>
          <p:nvPr/>
        </p:nvSpPr>
        <p:spPr>
          <a:xfrm>
            <a:off x="1110342" y="2737758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발생한 결과는 무엇인가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632684AF-0067-7C66-4C78-A843C5BAE090}"/>
              </a:ext>
            </a:extLst>
          </p:cNvPr>
          <p:cNvSpPr/>
          <p:nvPr/>
        </p:nvSpPr>
        <p:spPr>
          <a:xfrm>
            <a:off x="1110342" y="400594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발생한 결과의 원인은 무엇인가</a:t>
            </a: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7DED6153-6592-56DF-307A-9C4BC29BA7FE}"/>
              </a:ext>
            </a:extLst>
          </p:cNvPr>
          <p:cNvSpPr/>
          <p:nvPr/>
        </p:nvSpPr>
        <p:spPr>
          <a:xfrm>
            <a:off x="1110341" y="5274128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보완해야 할 것은 무엇인가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047FF-E849-046D-0AFD-5E270D9A4D8A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iptables rules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Injection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탐지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549815-D76A-F589-5DD2-DAEB546B3D6C}"/>
              </a:ext>
            </a:extLst>
          </p:cNvPr>
          <p:cNvSpPr/>
          <p:nvPr/>
        </p:nvSpPr>
        <p:spPr>
          <a:xfrm>
            <a:off x="4125686" y="2737758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 탈취를 통해 탈취된 주소에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Injection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발생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3CD8C-67E2-9191-8A50-D0E0B929A8A8}"/>
              </a:ext>
            </a:extLst>
          </p:cNvPr>
          <p:cNvSpPr/>
          <p:nvPr/>
        </p:nvSpPr>
        <p:spPr>
          <a:xfrm>
            <a:off x="4125686" y="400594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차단되는 일정 시간이 짧았음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174095-1AF6-538B-BA4C-F2E9063A8180}"/>
              </a:ext>
            </a:extLst>
          </p:cNvPr>
          <p:cNvSpPr/>
          <p:nvPr/>
        </p:nvSpPr>
        <p:spPr>
          <a:xfrm>
            <a:off x="4125686" y="5274128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지연에 대한 부분을 고려한 공격 탐지 및 차단을 고려하여 추가로 방어</a:t>
            </a:r>
          </a:p>
        </p:txBody>
      </p:sp>
    </p:spTree>
    <p:extLst>
      <p:ext uri="{BB962C8B-B14F-4D97-AF65-F5344CB8AC3E}">
        <p14:creationId xmlns:p14="http://schemas.microsoft.com/office/powerpoint/2010/main" val="201759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A35EB5-5CE3-B2AB-9180-B7F4BF576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PentaSECURITY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NotoSansKR"/>
              </a:rPr>
              <a:t>아니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NotoSansKR"/>
              </a:rPr>
              <a:t>?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NotoSansKR"/>
              </a:rPr>
              <a:t>뽐뿌가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NotoSansKR"/>
              </a:rPr>
              <a:t>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NotoSansKR"/>
              </a:rPr>
              <a:t>SQL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NotoSansKR"/>
              </a:rPr>
              <a:t>인젝션에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NotoSansKR"/>
              </a:rPr>
              <a:t> 무너졌다고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NotoSansKR"/>
              </a:rPr>
              <a:t>?</a:t>
            </a:r>
          </a:p>
          <a:p>
            <a:r>
              <a:rPr lang="en-US" altLang="ko-KR" dirty="0"/>
              <a:t>, 2015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https://blog.naver.com/chogar/221435917952, IT</a:t>
            </a:r>
            <a:r>
              <a:rPr lang="ko-KR" altLang="en-US" dirty="0"/>
              <a:t>보안을 위한 </a:t>
            </a:r>
            <a:r>
              <a:rPr lang="ko-KR" altLang="en-US" dirty="0" err="1"/>
              <a:t>도커</a:t>
            </a:r>
            <a:r>
              <a:rPr lang="ko-KR" altLang="en-US" dirty="0"/>
              <a:t> 활용하기 </a:t>
            </a:r>
            <a:r>
              <a:rPr lang="en-US" altLang="ko-KR" dirty="0"/>
              <a:t>– </a:t>
            </a:r>
            <a:r>
              <a:rPr lang="ko-KR" altLang="en-US" dirty="0" err="1"/>
              <a:t>칼리리눅스에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환경 구성 및 운영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https://rjswn0315.tistory.com/184</a:t>
            </a:r>
            <a:r>
              <a:rPr lang="en-US" altLang="ko-KR" dirty="0"/>
              <a:t>, SQL </a:t>
            </a:r>
            <a:r>
              <a:rPr lang="ko-KR" altLang="en-US" dirty="0" err="1"/>
              <a:t>인젝션</a:t>
            </a:r>
            <a:r>
              <a:rPr lang="ko-KR" altLang="en-US" dirty="0"/>
              <a:t> 공격 대응 방안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53259-F2C4-2EBC-1A03-31133BAB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4806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770EC96-199B-0E9D-FAD2-B09E143B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사고탐지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DDA1E58-C9D7-B37B-118B-489FEFE497D3}"/>
              </a:ext>
            </a:extLst>
          </p:cNvPr>
          <p:cNvSpPr/>
          <p:nvPr/>
        </p:nvSpPr>
        <p:spPr>
          <a:xfrm>
            <a:off x="639536" y="1714501"/>
            <a:ext cx="3145972" cy="4120242"/>
          </a:xfrm>
          <a:prstGeom prst="roundRect">
            <a:avLst>
              <a:gd name="adj" fmla="val 974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탐지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AE9E96-DB8B-BEE4-B053-0C14737F1398}"/>
              </a:ext>
            </a:extLst>
          </p:cNvPr>
          <p:cNvSpPr/>
          <p:nvPr/>
        </p:nvSpPr>
        <p:spPr>
          <a:xfrm>
            <a:off x="1036865" y="3040125"/>
            <a:ext cx="2351315" cy="5007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976E9-22CE-513A-A66E-CB84C74D5579}"/>
              </a:ext>
            </a:extLst>
          </p:cNvPr>
          <p:cNvSpPr/>
          <p:nvPr/>
        </p:nvSpPr>
        <p:spPr>
          <a:xfrm>
            <a:off x="1036865" y="2351318"/>
            <a:ext cx="2351315" cy="5007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B8DA2F-C43D-9C15-9366-5C2BB38D1C8B}"/>
              </a:ext>
            </a:extLst>
          </p:cNvPr>
          <p:cNvSpPr/>
          <p:nvPr/>
        </p:nvSpPr>
        <p:spPr>
          <a:xfrm>
            <a:off x="1036865" y="3728932"/>
            <a:ext cx="2351315" cy="5007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7E773-1F76-486C-30B6-0E2FA2ED5885}"/>
              </a:ext>
            </a:extLst>
          </p:cNvPr>
          <p:cNvSpPr/>
          <p:nvPr/>
        </p:nvSpPr>
        <p:spPr>
          <a:xfrm>
            <a:off x="1036865" y="4417739"/>
            <a:ext cx="2351315" cy="5007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모니터링 시스템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45C766-09EE-87C4-88D2-1192CC15BB12}"/>
              </a:ext>
            </a:extLst>
          </p:cNvPr>
          <p:cNvSpPr/>
          <p:nvPr/>
        </p:nvSpPr>
        <p:spPr>
          <a:xfrm>
            <a:off x="1036865" y="5106546"/>
            <a:ext cx="2351315" cy="5007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IDS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EF4441-6F43-CA2D-944C-52EB740574BD}"/>
              </a:ext>
            </a:extLst>
          </p:cNvPr>
          <p:cNvSpPr/>
          <p:nvPr/>
        </p:nvSpPr>
        <p:spPr>
          <a:xfrm>
            <a:off x="4776106" y="1714501"/>
            <a:ext cx="4490359" cy="4120242"/>
          </a:xfrm>
          <a:prstGeom prst="roundRect">
            <a:avLst>
              <a:gd name="adj" fmla="val 974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징후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3BFFB0-69FA-E95C-8328-F41F91E919DD}"/>
              </a:ext>
            </a:extLst>
          </p:cNvPr>
          <p:cNvSpPr/>
          <p:nvPr/>
        </p:nvSpPr>
        <p:spPr>
          <a:xfrm>
            <a:off x="5320390" y="2275122"/>
            <a:ext cx="3401789" cy="33310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 수 없거나 의심스러운 프로토콜 트래픽 발생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도커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컨테이너 간의 포트 스캐닝 행위 감지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파일 또는 권한 변경과 관련된 로그에 대한 의심스러운 활동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도커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컨테이너 간의 비정상적인 연결 행위 감지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도커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컨테이너 간의 통신에 대한 </a:t>
            </a: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엑세스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제어 설정을 통한 </a:t>
            </a: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비인가된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 확인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도커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컨테이너 내부의 중요 파일 수정 및 변경</a:t>
            </a:r>
            <a:endParaRPr lang="en-US" altLang="ko-KR" sz="1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IDS</a:t>
            </a:r>
            <a:r>
              <a:rPr lang="ko-KR" altLang="en-US" sz="1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탐지한 페이로드 삽입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0087A80-8FBA-5A4B-275B-B546DA6474A1}"/>
              </a:ext>
            </a:extLst>
          </p:cNvPr>
          <p:cNvSpPr/>
          <p:nvPr/>
        </p:nvSpPr>
        <p:spPr>
          <a:xfrm>
            <a:off x="3992334" y="3369902"/>
            <a:ext cx="674916" cy="80944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4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사고탐지 </a:t>
            </a:r>
            <a:r>
              <a:rPr lang="en-US" altLang="ko-KR" dirty="0"/>
              <a:t>– </a:t>
            </a:r>
            <a:r>
              <a:rPr lang="ko-KR" altLang="en-US" dirty="0"/>
              <a:t>사고 징후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37B3CAE-1041-2BD3-5CCA-E5528ADA4DB6}"/>
              </a:ext>
            </a:extLst>
          </p:cNvPr>
          <p:cNvSpPr/>
          <p:nvPr/>
        </p:nvSpPr>
        <p:spPr>
          <a:xfrm>
            <a:off x="1110342" y="1469572"/>
            <a:ext cx="2623457" cy="4343397"/>
          </a:xfrm>
          <a:prstGeom prst="homePlate">
            <a:avLst>
              <a:gd name="adj" fmla="val 1556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 징후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F1C25E-CA61-89EF-FA5C-C8B32CBFACDE}"/>
              </a:ext>
            </a:extLst>
          </p:cNvPr>
          <p:cNvSpPr/>
          <p:nvPr/>
        </p:nvSpPr>
        <p:spPr>
          <a:xfrm>
            <a:off x="4125686" y="1469573"/>
            <a:ext cx="3875314" cy="4343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IDS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탐지한 페이로드 삽입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도커</a:t>
            </a:r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컨테이너 간의 포트 스캐닝 행위 감지</a:t>
            </a:r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11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증거수집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6DF0776-8C5E-6AEF-6E46-808B1FCDF492}"/>
              </a:ext>
            </a:extLst>
          </p:cNvPr>
          <p:cNvSpPr/>
          <p:nvPr/>
        </p:nvSpPr>
        <p:spPr>
          <a:xfrm>
            <a:off x="1110341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증거수집 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DB6AFB-9ADA-7F62-0EA3-C270C3FAF410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장비 로그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(IDS)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AE091-EA59-4E58-04F2-DDEA01F62522}"/>
              </a:ext>
            </a:extLst>
          </p:cNvPr>
          <p:cNvSpPr/>
          <p:nvPr/>
        </p:nvSpPr>
        <p:spPr>
          <a:xfrm>
            <a:off x="4125686" y="2667001"/>
            <a:ext cx="4474028" cy="22859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휘발성 정보 수집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 </a:t>
            </a:r>
          </a:p>
          <a:p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2)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비휘발성 정보 수집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Log 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4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증거수집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6DF0776-8C5E-6AEF-6E46-808B1FCDF492}"/>
              </a:ext>
            </a:extLst>
          </p:cNvPr>
          <p:cNvSpPr/>
          <p:nvPr/>
        </p:nvSpPr>
        <p:spPr>
          <a:xfrm>
            <a:off x="1110341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DB6AFB-9ADA-7F62-0EA3-C270C3FAF410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Wireshark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AD6DA2-BA0F-EA79-B8ED-B647270D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2" y="3590248"/>
            <a:ext cx="9605435" cy="25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피해 시스템 정보 요약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4E45E2F-DC64-E537-8D76-06A821706560}"/>
              </a:ext>
            </a:extLst>
          </p:cNvPr>
          <p:cNvSpPr/>
          <p:nvPr/>
        </p:nvSpPr>
        <p:spPr>
          <a:xfrm>
            <a:off x="1110341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904C427-206F-AA07-69B1-C8371F89783B}"/>
              </a:ext>
            </a:extLst>
          </p:cNvPr>
          <p:cNvSpPr/>
          <p:nvPr/>
        </p:nvSpPr>
        <p:spPr>
          <a:xfrm>
            <a:off x="1110341" y="2511879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운영체제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AA6AC3A-296E-8699-8B8E-37AE212EE77C}"/>
              </a:ext>
            </a:extLst>
          </p:cNvPr>
          <p:cNvSpPr/>
          <p:nvPr/>
        </p:nvSpPr>
        <p:spPr>
          <a:xfrm>
            <a:off x="1110342" y="3554185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 유형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16A89D-C641-3341-631A-7F5F2482DAD7}"/>
              </a:ext>
            </a:extLst>
          </p:cNvPr>
          <p:cNvSpPr/>
          <p:nvPr/>
        </p:nvSpPr>
        <p:spPr>
          <a:xfrm>
            <a:off x="1110341" y="4596491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 </a:t>
            </a:r>
            <a:r>
              <a:rPr lang="ko-KR" altLang="en-US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피해 시간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73836-6ADF-5652-3811-AD42EC009C68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172.17.0.3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ABEDB-1A77-4C3E-12D4-31E0DD695D3C}"/>
              </a:ext>
            </a:extLst>
          </p:cNvPr>
          <p:cNvSpPr/>
          <p:nvPr/>
        </p:nvSpPr>
        <p:spPr>
          <a:xfrm>
            <a:off x="4125686" y="2511879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Kali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79A88-F856-F268-9015-1B71A10690FC}"/>
              </a:ext>
            </a:extLst>
          </p:cNvPr>
          <p:cNvSpPr/>
          <p:nvPr/>
        </p:nvSpPr>
        <p:spPr>
          <a:xfrm>
            <a:off x="4125686" y="3554185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Injection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CA98CF-8956-69E1-21E2-1541ED6D1856}"/>
              </a:ext>
            </a:extLst>
          </p:cNvPr>
          <p:cNvSpPr/>
          <p:nvPr/>
        </p:nvSpPr>
        <p:spPr>
          <a:xfrm>
            <a:off x="4125686" y="4596491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20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BA63279F-C79B-E3C2-0DD3-050302270044}"/>
              </a:ext>
            </a:extLst>
          </p:cNvPr>
          <p:cNvSpPr/>
          <p:nvPr/>
        </p:nvSpPr>
        <p:spPr>
          <a:xfrm>
            <a:off x="1110341" y="5638799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운영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849B8-E87E-E0A2-EA42-AF84F7FC4EC0}"/>
              </a:ext>
            </a:extLst>
          </p:cNvPr>
          <p:cNvSpPr/>
          <p:nvPr/>
        </p:nvSpPr>
        <p:spPr>
          <a:xfrm>
            <a:off x="4125686" y="5638799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Docker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컨테이너 기반으로 운영</a:t>
            </a:r>
          </a:p>
        </p:txBody>
      </p:sp>
    </p:spTree>
    <p:extLst>
      <p:ext uri="{BB962C8B-B14F-4D97-AF65-F5344CB8AC3E}">
        <p14:creationId xmlns:p14="http://schemas.microsoft.com/office/powerpoint/2010/main" val="24351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공격 시스템 정보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4E45E2F-DC64-E537-8D76-06A821706560}"/>
              </a:ext>
            </a:extLst>
          </p:cNvPr>
          <p:cNvSpPr/>
          <p:nvPr/>
        </p:nvSpPr>
        <p:spPr>
          <a:xfrm>
            <a:off x="1110341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</a:t>
            </a:r>
            <a:endParaRPr lang="ko-KR" altLang="en-US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904C427-206F-AA07-69B1-C8371F89783B}"/>
              </a:ext>
            </a:extLst>
          </p:cNvPr>
          <p:cNvSpPr/>
          <p:nvPr/>
        </p:nvSpPr>
        <p:spPr>
          <a:xfrm>
            <a:off x="1110341" y="2511879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호스트명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73836-6ADF-5652-3811-AD42EC009C68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172.17.0.1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ABEDB-1A77-4C3E-12D4-31E0DD695D3C}"/>
              </a:ext>
            </a:extLst>
          </p:cNvPr>
          <p:cNvSpPr/>
          <p:nvPr/>
        </p:nvSpPr>
        <p:spPr>
          <a:xfrm>
            <a:off x="4125686" y="2511879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Kali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0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대응 전략 수립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6D115C7-168A-4044-9F62-91C6A586E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91860"/>
              </p:ext>
            </p:extLst>
          </p:nvPr>
        </p:nvGraphicFramePr>
        <p:xfrm>
          <a:off x="598713" y="1227664"/>
          <a:ext cx="8643256" cy="5350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387">
                  <a:extLst>
                    <a:ext uri="{9D8B030D-6E8A-4147-A177-3AD203B41FA5}">
                      <a16:colId xmlns:a16="http://schemas.microsoft.com/office/drawing/2014/main" val="310391554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408156489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3429086863"/>
                    </a:ext>
                  </a:extLst>
                </a:gridCol>
                <a:gridCol w="2790369">
                  <a:extLst>
                    <a:ext uri="{9D8B030D-6E8A-4147-A177-3AD203B41FA5}">
                      <a16:colId xmlns:a16="http://schemas.microsoft.com/office/drawing/2014/main" val="3467067585"/>
                    </a:ext>
                  </a:extLst>
                </a:gridCol>
              </a:tblGrid>
              <a:tr h="638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대응 전략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예상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93640"/>
                  </a:ext>
                </a:extLst>
              </a:tr>
              <a:tr h="942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SQL Injection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Sqlmap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통한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페이로드를 통한 공격을 방어하기 위해 필터링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페이로드에 삽입될 공격 코드에 대한 필터링이 이루어져 공격 방어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955756"/>
                  </a:ext>
                </a:extLst>
              </a:tr>
              <a:tr h="942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비정상적인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b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도커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컨테이너 간 예상치 못한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트래픽 탐지를 통해 연결 사실을 확인 후 정보 권한을 높이거나 연결 허용 안함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비정상적인 연결을 차단하여 정보의 탈취 및 불필요한 유출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975966"/>
                  </a:ext>
                </a:extLst>
              </a:tr>
              <a:tr h="942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비인가 서비스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비인가 인증 성공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방화벽 규칙 설정을 통한 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방화벽을 통해 허용되지 않은 접근을 방어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1568"/>
                  </a:ext>
                </a:extLst>
              </a:tr>
              <a:tr h="942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정보의 도난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 등 가입된 고객 정보 유출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관련 데이터베이스 보안 점검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도난 신고 법적 대응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상세한 조사 시작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데이터베이스 시스템 보안 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354462"/>
                  </a:ext>
                </a:extLst>
              </a:tr>
              <a:tr h="942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컴퓨터 침해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공격자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도커를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타겟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도커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컨테이너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방화벽 규칙 재설정 및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tcpdump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네트워크 트래픽 감시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침입 유무에 대한 판단 및 침입 시도에 대한 차단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2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059D71-196C-9BD2-4AED-7DC1B57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0944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대응 전략 수립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4E45E2F-DC64-E537-8D76-06A821706560}"/>
              </a:ext>
            </a:extLst>
          </p:cNvPr>
          <p:cNvSpPr/>
          <p:nvPr/>
        </p:nvSpPr>
        <p:spPr>
          <a:xfrm>
            <a:off x="1110341" y="1469573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사고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904C427-206F-AA07-69B1-C8371F89783B}"/>
              </a:ext>
            </a:extLst>
          </p:cNvPr>
          <p:cNvSpPr/>
          <p:nvPr/>
        </p:nvSpPr>
        <p:spPr>
          <a:xfrm>
            <a:off x="1110341" y="2511879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대응 전략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73836-6ADF-5652-3811-AD42EC009C68}"/>
              </a:ext>
            </a:extLst>
          </p:cNvPr>
          <p:cNvSpPr/>
          <p:nvPr/>
        </p:nvSpPr>
        <p:spPr>
          <a:xfrm>
            <a:off x="4125686" y="1469573"/>
            <a:ext cx="3875314" cy="9035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Injection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ABEDB-1A77-4C3E-12D4-31E0DD695D3C}"/>
              </a:ext>
            </a:extLst>
          </p:cNvPr>
          <p:cNvSpPr/>
          <p:nvPr/>
        </p:nvSpPr>
        <p:spPr>
          <a:xfrm>
            <a:off x="4125686" y="2511878"/>
            <a:ext cx="3875314" cy="1425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IDS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iptables rule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Rule: 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sudo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iptables –A INPUT –p 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tcp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</a:t>
            </a: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dport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80 –j ACCEPT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Sudo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iptables –A INPUT –j DROP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29CB01-9C86-EF55-5E95-50CA55D9F070}"/>
              </a:ext>
            </a:extLst>
          </p:cNvPr>
          <p:cNvSpPr/>
          <p:nvPr/>
        </p:nvSpPr>
        <p:spPr>
          <a:xfrm>
            <a:off x="1110341" y="4137479"/>
            <a:ext cx="2623457" cy="90351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BD18BF-3987-ADD3-5795-87953AA04B5D}"/>
              </a:ext>
            </a:extLst>
          </p:cNvPr>
          <p:cNvSpPr/>
          <p:nvPr/>
        </p:nvSpPr>
        <p:spPr>
          <a:xfrm>
            <a:off x="4125686" y="4137478"/>
            <a:ext cx="3875314" cy="1425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172.17.0.3 IP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시간 차단</a:t>
            </a:r>
          </a:p>
        </p:txBody>
      </p:sp>
    </p:spTree>
    <p:extLst>
      <p:ext uri="{BB962C8B-B14F-4D97-AF65-F5344CB8AC3E}">
        <p14:creationId xmlns:p14="http://schemas.microsoft.com/office/powerpoint/2010/main" val="27654993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505</Words>
  <Application>Microsoft Office PowerPoint</Application>
  <PresentationFormat>A4 용지(210x297mm)</PresentationFormat>
  <Paragraphs>111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NotoSansKR</vt:lpstr>
      <vt:lpstr>나눔고딕</vt:lpstr>
      <vt:lpstr>나눔고딕 ExtraBold</vt:lpstr>
      <vt:lpstr>나눔스퀘어</vt:lpstr>
      <vt:lpstr>나눔스퀘어 ExtraBold</vt:lpstr>
      <vt:lpstr>맑은 고딕</vt:lpstr>
      <vt:lpstr>Arial</vt:lpstr>
      <vt:lpstr>Calibri</vt:lpstr>
      <vt:lpstr>Wingdings</vt:lpstr>
      <vt:lpstr>2_Office 테마</vt:lpstr>
      <vt:lpstr>신고기관 정보</vt:lpstr>
      <vt:lpstr>1. 사고탐지(참고)</vt:lpstr>
      <vt:lpstr>1. 사고탐지 – 사고 징후</vt:lpstr>
      <vt:lpstr>2. 증거수집</vt:lpstr>
      <vt:lpstr>2. 증거수집</vt:lpstr>
      <vt:lpstr>2. 피해 시스템 정보 요약</vt:lpstr>
      <vt:lpstr>2. 공격 시스템 정보</vt:lpstr>
      <vt:lpstr>3. 대응 전략 수립(참고)</vt:lpstr>
      <vt:lpstr>3. 대응 전략 수립</vt:lpstr>
      <vt:lpstr>4. 피드백(AAR)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위대한 창조 -진화론의 거짓 창세기 01.01-01.01 2017-08-13</dc:title>
  <dc:creator>Nam Su Man</dc:creator>
  <cp:lastModifiedBy>최 유진</cp:lastModifiedBy>
  <cp:revision>916</cp:revision>
  <cp:lastPrinted>2019-04-18T01:58:52Z</cp:lastPrinted>
  <dcterms:created xsi:type="dcterms:W3CDTF">2018-07-27T00:11:14Z</dcterms:created>
  <dcterms:modified xsi:type="dcterms:W3CDTF">2023-06-22T00:05:38Z</dcterms:modified>
</cp:coreProperties>
</file>