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2" r:id="rId5"/>
    <p:sldId id="266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38DE1-F445-A301-3C34-F189C5260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557461-58AA-1DAB-EF2A-301CCB481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DE80A-C585-0CEF-8805-907F5B2F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DF4E-F43C-4C48-92EB-789618B56711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1366E-D8A6-3CA1-CEC1-F0F80799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BF7B2-05B6-4EE2-2816-0795DA1E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5582-CD67-448D-8840-EBBDF0EC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38C80-F6C5-F70D-5E3B-416F7FB8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A81998-A163-F3E4-5118-A1E6418C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DA220-67B4-1F70-0CB6-EF487DC6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DF4E-F43C-4C48-92EB-789618B56711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D57DC-8533-BF98-1A35-8C6D6BC3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C3077-7DB2-BEAC-B388-5EB401BA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5582-CD67-448D-8840-EBBDF0EC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2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377F0F-C7D0-CAE9-9106-F5A73783E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A81D3-2FD8-5F29-E97C-CC0C495B8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960E1-8D8F-7A95-7841-FF3AD55B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DF4E-F43C-4C48-92EB-789618B56711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225D3-4E81-EAEC-A19E-38876AA6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66B0A-6579-4906-67FB-29D8A53C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5582-CD67-448D-8840-EBBDF0EC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306C5-A8F0-DC3A-6CF8-25AC655E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B9D45-F005-5A6D-4469-C6D43828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E1798-3AB9-EE88-65AB-2A1F5569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DF4E-F43C-4C48-92EB-789618B56711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C79F1-B51F-FE0C-C5A6-2D8F504A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9EEE8-5B55-1EE5-D483-3A9411A2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5582-CD67-448D-8840-EBBDF0EC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8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B0230-7F50-BD40-68F4-387D129A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07365-B4CF-40EF-5319-B5C8810BF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B0A19-353C-98FD-98A2-A2A32227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DF4E-F43C-4C48-92EB-789618B56711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454D6-AAB1-5BCD-FC79-6385E8C4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495E8-69D4-FB60-3B4B-99B3FA19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5582-CD67-448D-8840-EBBDF0EC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7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7FCAF-8EF5-3B28-1092-A5FADB98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87FE7-5DF3-C733-5421-DF39DE001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500A4-D0D0-B407-1975-64C166005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921A8-B903-EB14-AD9D-EE3DEAC6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DF4E-F43C-4C48-92EB-789618B56711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6BAD64-F7FF-0EBA-CBA0-3EA611D3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ED1F3E-31F8-8399-AB07-52385CC9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5582-CD67-448D-8840-EBBDF0EC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7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AE50C-F822-4F88-EE45-F512F65F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DBF0FE-3CA2-247A-35A0-CA97E58D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09279C-E4C4-44FB-735A-8BBF419B1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47E8FE-1605-A1F5-C18B-D1DF62DF2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5383AF-B8B8-1DC4-85A6-56C2B8AF9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A5E144-D0DF-4579-46B0-90A1C1E7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DF4E-F43C-4C48-92EB-789618B56711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D0F21D-B484-D265-FABD-5EEEB7DD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439E87-FD8C-CF53-7039-3EDD860F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5582-CD67-448D-8840-EBBDF0EC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2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32DBD-4829-13E7-00AB-41EFA6F0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10C80B-837C-6D88-C29A-EC6B89ED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DF4E-F43C-4C48-92EB-789618B56711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F039DA-249B-73CB-D350-F3FABB1F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ED2AD6-9A4C-7B13-0A2B-4AD55AD9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5582-CD67-448D-8840-EBBDF0EC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1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4AB54A-0BFE-9446-75B9-EA2AE0E1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DF4E-F43C-4C48-92EB-789618B56711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0D5D2D-C305-AA0B-6432-349F7E81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7DB2CE-57A5-AFCB-617F-497705A1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5582-CD67-448D-8840-EBBDF0EC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0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5CDCC-BC7C-039D-5597-910011EB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07358-63ED-FD5E-6D3D-23972E52D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84095E-9DAE-7B15-4537-66D552C13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A3496-82A1-3C97-98C4-F9B7EBC3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DF4E-F43C-4C48-92EB-789618B56711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C8EC0A-B750-A21E-53D9-0801F0CB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C3025-2706-9B5A-E56C-CE835DD8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5582-CD67-448D-8840-EBBDF0EC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7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D53AB-A711-71DD-6CE1-4B028176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B97F0-3574-707A-C32D-C76147E08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77AD6-193B-4FE9-90A6-4663FA1B2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6DC3C-2586-1989-1202-968577E0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DF4E-F43C-4C48-92EB-789618B56711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00BF6-6FE3-CAB5-0E56-C1B9F8D3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8F0F3-DEDE-160F-CA2B-05BD7FCC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5582-CD67-448D-8840-EBBDF0EC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5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DF3378-59C6-F3B8-0945-FE47E0C6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5FD28-A5EC-56A2-7FD8-0546E06C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A3CDC-C5EE-B1BA-961C-C46E59A20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9DF4E-F43C-4C48-92EB-789618B56711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B7D8B-D71B-F995-1B40-3233DE9B0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16070-7D76-F5DE-C7F2-5C1564FC3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95582-CD67-448D-8840-EBBDF0EC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02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C8E23-39A4-96F5-31A4-FFDB80F2C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45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AFD38-1E04-0FE9-C6CE-86C93D27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7316" y="-11938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한 학기 동안의 진행상황 </a:t>
            </a:r>
            <a:r>
              <a:rPr lang="en-US" altLang="ko-KR" sz="4000" dirty="0"/>
              <a:t>- LSTM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030797-B5B3-C922-1EF8-AE2619A86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77" y="1637071"/>
            <a:ext cx="9345562" cy="4946445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/>
              <a:t>초반</a:t>
            </a:r>
            <a:endParaRPr lang="en-US" altLang="ko-KR" b="1" dirty="0"/>
          </a:p>
          <a:p>
            <a:pPr algn="l"/>
            <a:r>
              <a:rPr lang="ko-KR" altLang="en-US" dirty="0"/>
              <a:t>각자 맡게 된 인공지능에 대해 공부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en-US" altLang="ko-KR" dirty="0"/>
              <a:t>LSTM</a:t>
            </a:r>
            <a:r>
              <a:rPr lang="ko-KR" altLang="en-US" dirty="0"/>
              <a:t>에 대해 조사 및 공부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작동원리와 구조와 같은 개념 위주로 학습</a:t>
            </a:r>
            <a:br>
              <a:rPr lang="en-US" altLang="ko-KR" dirty="0"/>
            </a:br>
            <a:r>
              <a:rPr lang="en-US" altLang="ko-KR" dirty="0"/>
              <a:t>(LSTM</a:t>
            </a:r>
            <a:r>
              <a:rPr lang="ko-KR" altLang="en-US" dirty="0"/>
              <a:t> 각 게이트</a:t>
            </a:r>
            <a:r>
              <a:rPr lang="en-US" altLang="ko-KR" dirty="0"/>
              <a:t>, RNN</a:t>
            </a:r>
            <a:r>
              <a:rPr lang="ko-KR" altLang="en-US" dirty="0"/>
              <a:t>에서 고안된 이유 등</a:t>
            </a:r>
            <a:r>
              <a:rPr lang="en-US" altLang="ko-KR" dirty="0"/>
              <a:t>)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b="1" dirty="0"/>
              <a:t>중반</a:t>
            </a:r>
            <a:endParaRPr lang="en-US" altLang="ko-KR" b="1" dirty="0"/>
          </a:p>
          <a:p>
            <a:pPr marL="342900" indent="-342900" algn="l">
              <a:buFontTx/>
              <a:buChar char="-"/>
            </a:pPr>
            <a:r>
              <a:rPr lang="en-US" altLang="ko-KR" dirty="0"/>
              <a:t>LSTM </a:t>
            </a:r>
            <a:r>
              <a:rPr lang="ko-KR" altLang="en-US" dirty="0"/>
              <a:t>관련 활용 예시를 위주로 찾아봄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자연어 처리</a:t>
            </a:r>
            <a:r>
              <a:rPr lang="en-US" altLang="ko-KR" dirty="0"/>
              <a:t>, </a:t>
            </a:r>
            <a:r>
              <a:rPr lang="ko-KR" altLang="en-US" dirty="0"/>
              <a:t>음성인식</a:t>
            </a:r>
            <a:r>
              <a:rPr lang="en-US" altLang="ko-KR" dirty="0"/>
              <a:t>, </a:t>
            </a:r>
            <a:r>
              <a:rPr lang="ko-KR" altLang="en-US" dirty="0"/>
              <a:t>시계열 예측</a:t>
            </a:r>
            <a:r>
              <a:rPr lang="en-US" altLang="ko-KR" dirty="0"/>
              <a:t>, </a:t>
            </a:r>
            <a:r>
              <a:rPr lang="ko-KR" altLang="en-US" dirty="0"/>
              <a:t>이미지 캡션 생성</a:t>
            </a:r>
            <a:r>
              <a:rPr lang="en-US" altLang="ko-KR" dirty="0"/>
              <a:t>, </a:t>
            </a:r>
            <a:r>
              <a:rPr lang="ko-KR" altLang="en-US" dirty="0"/>
              <a:t>자율 주행</a:t>
            </a:r>
            <a:r>
              <a:rPr lang="en-US" altLang="ko-KR" dirty="0"/>
              <a:t>, </a:t>
            </a:r>
            <a:r>
              <a:rPr lang="ko-KR" altLang="en-US" dirty="0"/>
              <a:t>게임 </a:t>
            </a:r>
            <a:r>
              <a:rPr lang="en-US" altLang="ko-KR" dirty="0"/>
              <a:t>AI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US" altLang="ko-KR" dirty="0"/>
              <a:t>LSTM </a:t>
            </a:r>
            <a:r>
              <a:rPr lang="ko-KR" altLang="en-US" dirty="0"/>
              <a:t>실습을 위해 아나콘다 설치 및 환경 설정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77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8CEE9-7E30-8D13-CB43-5E129503C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938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한 학기 동안의 진행상황 </a:t>
            </a:r>
            <a:r>
              <a:rPr lang="en-US" altLang="ko-KR" sz="4000" dirty="0"/>
              <a:t>- LSTM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79EF4-88DE-F299-FA4B-065E02B03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064" y="1971760"/>
            <a:ext cx="9144000" cy="473384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/>
              <a:t>후반 </a:t>
            </a:r>
            <a:endParaRPr lang="en-US" altLang="ko-KR" b="1" dirty="0"/>
          </a:p>
          <a:p>
            <a:pPr marL="342900" indent="-342900" algn="l">
              <a:buFontTx/>
              <a:buChar char="-"/>
            </a:pPr>
            <a:r>
              <a:rPr lang="ko-KR" altLang="en-US" dirty="0" err="1"/>
              <a:t>코랩을</a:t>
            </a:r>
            <a:r>
              <a:rPr lang="ko-KR" altLang="en-US" dirty="0"/>
              <a:t> 이용해 </a:t>
            </a:r>
            <a:r>
              <a:rPr lang="en-US" altLang="ko-KR" dirty="0"/>
              <a:t>LSTM </a:t>
            </a:r>
            <a:r>
              <a:rPr lang="ko-KR" altLang="en-US" dirty="0"/>
              <a:t>실습 진행</a:t>
            </a:r>
            <a:br>
              <a:rPr lang="en-US" altLang="ko-KR" dirty="0"/>
            </a:br>
            <a:r>
              <a:rPr lang="en-US" altLang="ko-KR" dirty="0"/>
              <a:t>(ECG </a:t>
            </a:r>
            <a:r>
              <a:rPr lang="ko-KR" altLang="en-US" dirty="0"/>
              <a:t>심전도 </a:t>
            </a:r>
            <a:r>
              <a:rPr lang="en-US" altLang="ko-KR" dirty="0"/>
              <a:t>CSV </a:t>
            </a:r>
            <a:r>
              <a:rPr lang="ko-KR" altLang="en-US" dirty="0"/>
              <a:t>파일을 이용한 실습</a:t>
            </a:r>
            <a:r>
              <a:rPr lang="en-US" altLang="ko-KR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US" altLang="ko-KR" dirty="0"/>
              <a:t>LSTM </a:t>
            </a:r>
            <a:r>
              <a:rPr lang="ko-KR" altLang="en-US" dirty="0"/>
              <a:t>활용 예시와 </a:t>
            </a:r>
            <a:r>
              <a:rPr lang="ko-KR" altLang="en-US" dirty="0" err="1"/>
              <a:t>연관지어</a:t>
            </a:r>
            <a:r>
              <a:rPr lang="ko-KR" altLang="en-US" dirty="0"/>
              <a:t> 개인정보이슈 및 개인정보보호 기술에 대해 탐색 및 공부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지금까지 공부한 내용을 바탕으로</a:t>
            </a:r>
            <a:r>
              <a:rPr lang="en-US" altLang="ko-KR" dirty="0"/>
              <a:t> </a:t>
            </a:r>
            <a:r>
              <a:rPr lang="ko-KR" altLang="en-US" dirty="0" err="1"/>
              <a:t>서베이</a:t>
            </a:r>
            <a:r>
              <a:rPr lang="ko-KR" altLang="en-US" dirty="0"/>
              <a:t> 리포트 작성 시작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작성한 </a:t>
            </a:r>
            <a:r>
              <a:rPr lang="ko-KR" altLang="en-US" dirty="0" err="1"/>
              <a:t>서베이</a:t>
            </a:r>
            <a:r>
              <a:rPr lang="ko-KR" altLang="en-US" dirty="0"/>
              <a:t> 리포트 카피킬러를 이용하여 </a:t>
            </a:r>
            <a:r>
              <a:rPr lang="ko-KR" altLang="en-US" dirty="0" err="1"/>
              <a:t>표절률</a:t>
            </a:r>
            <a:r>
              <a:rPr lang="ko-KR" altLang="en-US" dirty="0"/>
              <a:t> 검사 및 </a:t>
            </a:r>
            <a:r>
              <a:rPr lang="ko-KR" altLang="en-US" dirty="0" err="1"/>
              <a:t>표절률</a:t>
            </a:r>
            <a:r>
              <a:rPr lang="ko-KR" altLang="en-US" dirty="0"/>
              <a:t> </a:t>
            </a:r>
            <a:r>
              <a:rPr lang="en-US" altLang="ko-KR" dirty="0"/>
              <a:t>6% </a:t>
            </a:r>
            <a:r>
              <a:rPr lang="ko-KR" altLang="en-US" dirty="0"/>
              <a:t>이하로 맞추기</a:t>
            </a:r>
            <a:r>
              <a:rPr lang="en-US" altLang="ko-KR" dirty="0"/>
              <a:t>(</a:t>
            </a:r>
            <a:r>
              <a:rPr lang="ko-KR" altLang="en-US" dirty="0"/>
              <a:t>학술논문</a:t>
            </a:r>
            <a:r>
              <a:rPr lang="en-US" altLang="ko-KR" dirty="0"/>
              <a:t>, 6%)</a:t>
            </a:r>
          </a:p>
          <a:p>
            <a:pPr marL="342900" indent="-342900" algn="l">
              <a:buFontTx/>
              <a:buChar char="-"/>
            </a:pPr>
            <a:r>
              <a:rPr lang="ko-KR" altLang="en-US" dirty="0"/>
              <a:t>문장 교정</a:t>
            </a:r>
            <a:r>
              <a:rPr lang="en-US" altLang="ko-KR" dirty="0"/>
              <a:t>, </a:t>
            </a:r>
            <a:r>
              <a:rPr lang="ko-KR" altLang="en-US" dirty="0"/>
              <a:t>중간중간 부족한 내용 추가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27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317AA-2360-63EA-9FFD-25C2A4C4C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9264" y="-11938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서베이</a:t>
            </a:r>
            <a:r>
              <a:rPr lang="ko-KR" altLang="en-US" sz="4000" dirty="0"/>
              <a:t> 리포트 작성 </a:t>
            </a:r>
            <a:r>
              <a:rPr lang="en-US" altLang="ko-KR" sz="4000" dirty="0"/>
              <a:t>- </a:t>
            </a:r>
            <a:r>
              <a:rPr lang="ko-KR" altLang="en-US" sz="4000" dirty="0"/>
              <a:t>내용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8FE86E-CEDD-8DAF-B78F-0877A475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188" y="1355758"/>
            <a:ext cx="10279624" cy="5132440"/>
          </a:xfrm>
        </p:spPr>
        <p:txBody>
          <a:bodyPr>
            <a:noAutofit/>
          </a:bodyPr>
          <a:lstStyle/>
          <a:p>
            <a:pPr algn="l"/>
            <a:r>
              <a:rPr lang="ko-KR" altLang="en-US" dirty="0"/>
              <a:t>지금까지 찾아보고 공부한 내용을 바탕으로 </a:t>
            </a:r>
            <a:r>
              <a:rPr lang="ko-KR" altLang="en-US" dirty="0" err="1"/>
              <a:t>서베이</a:t>
            </a:r>
            <a:r>
              <a:rPr lang="ko-KR" altLang="en-US" dirty="0"/>
              <a:t> 리포트 작성</a:t>
            </a:r>
            <a:endParaRPr lang="en-US" altLang="ko-KR" dirty="0"/>
          </a:p>
          <a:p>
            <a:pPr algn="l"/>
            <a:r>
              <a:rPr lang="en-US" altLang="ko-KR" dirty="0"/>
              <a:t>LSTM </a:t>
            </a:r>
            <a:r>
              <a:rPr lang="ko-KR" altLang="en-US" dirty="0"/>
              <a:t>목차를 바탕으로 내용 정리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b="1" dirty="0"/>
              <a:t>목차 </a:t>
            </a:r>
            <a:r>
              <a:rPr lang="en-US" altLang="ko-KR" b="1" dirty="0"/>
              <a:t>LSTM</a:t>
            </a:r>
          </a:p>
          <a:p>
            <a:pPr algn="l"/>
            <a:r>
              <a:rPr lang="en-US" altLang="ko-KR" b="1" dirty="0"/>
              <a:t>1. LSTM</a:t>
            </a:r>
          </a:p>
          <a:p>
            <a:pPr algn="l"/>
            <a:r>
              <a:rPr lang="en-US" altLang="ko-KR" b="1" dirty="0"/>
              <a:t>	1-1) LSTM</a:t>
            </a:r>
            <a:r>
              <a:rPr lang="ko-KR" altLang="en-US" b="1" dirty="0"/>
              <a:t>이란</a:t>
            </a:r>
          </a:p>
          <a:p>
            <a:pPr algn="l"/>
            <a:r>
              <a:rPr lang="ko-KR" altLang="en-US" b="1" dirty="0"/>
              <a:t>	</a:t>
            </a:r>
            <a:r>
              <a:rPr lang="en-US" altLang="ko-KR" b="1" dirty="0"/>
              <a:t>1-2) LSTM</a:t>
            </a:r>
            <a:r>
              <a:rPr lang="ko-KR" altLang="en-US" b="1" dirty="0"/>
              <a:t>과 </a:t>
            </a:r>
            <a:r>
              <a:rPr lang="en-US" altLang="ko-KR" b="1" dirty="0"/>
              <a:t>RNN</a:t>
            </a:r>
          </a:p>
          <a:p>
            <a:pPr algn="l"/>
            <a:r>
              <a:rPr lang="en-US" altLang="ko-KR" b="1" dirty="0"/>
              <a:t>	1-3) LSTM</a:t>
            </a:r>
            <a:r>
              <a:rPr lang="ko-KR" altLang="en-US" b="1" dirty="0"/>
              <a:t>의 구조</a:t>
            </a:r>
          </a:p>
          <a:p>
            <a:pPr algn="l"/>
            <a:endParaRPr lang="ko-KR" altLang="en-US" b="1" dirty="0"/>
          </a:p>
          <a:p>
            <a:pPr algn="l"/>
            <a:r>
              <a:rPr lang="en-US" altLang="ko-KR" b="1" dirty="0"/>
              <a:t>LSTM </a:t>
            </a:r>
            <a:r>
              <a:rPr lang="ko-KR" altLang="en-US" b="1" dirty="0"/>
              <a:t>실습</a:t>
            </a:r>
          </a:p>
          <a:p>
            <a:pPr algn="l"/>
            <a:r>
              <a:rPr lang="ko-KR" altLang="en-US" b="1" dirty="0"/>
              <a:t>	</a:t>
            </a:r>
            <a:r>
              <a:rPr lang="en-US" altLang="ko-KR" b="1" dirty="0"/>
              <a:t>2-1) LSTM </a:t>
            </a:r>
            <a:r>
              <a:rPr lang="ko-KR" altLang="en-US" b="1" dirty="0"/>
              <a:t>실습 환경 설정</a:t>
            </a:r>
          </a:p>
          <a:p>
            <a:pPr algn="l"/>
            <a:r>
              <a:rPr lang="ko-KR" altLang="en-US" b="1" dirty="0"/>
              <a:t>	</a:t>
            </a:r>
            <a:r>
              <a:rPr lang="en-US" altLang="ko-KR" b="1" dirty="0"/>
              <a:t>2-2) LSTM </a:t>
            </a:r>
            <a:r>
              <a:rPr lang="ko-KR" altLang="en-US" b="1" dirty="0"/>
              <a:t>실습 예시</a:t>
            </a:r>
          </a:p>
          <a:p>
            <a:pPr algn="l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0099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20F873-BF15-0A5A-0256-1EA6E25D9C63}"/>
              </a:ext>
            </a:extLst>
          </p:cNvPr>
          <p:cNvSpPr txBox="1"/>
          <p:nvPr/>
        </p:nvSpPr>
        <p:spPr>
          <a:xfrm>
            <a:off x="869530" y="1584195"/>
            <a:ext cx="7969669" cy="4918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/>
              <a:t>3.  LSTM</a:t>
            </a:r>
            <a:r>
              <a:rPr lang="ko-KR" altLang="en-US" sz="2000" b="1" dirty="0"/>
              <a:t>의 활용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	3-1) LSTM</a:t>
            </a:r>
            <a:r>
              <a:rPr lang="ko-KR" altLang="en-US" sz="2000" b="1" dirty="0"/>
              <a:t>의 활용예시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음성인식</a:t>
            </a:r>
            <a:r>
              <a:rPr lang="en-US" altLang="ko-KR" sz="2000" b="1" dirty="0"/>
              <a:t>	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               3-2) LSTM – </a:t>
            </a:r>
            <a:r>
              <a:rPr lang="ko-KR" altLang="en-US" sz="2000" b="1" dirty="0"/>
              <a:t>음성인식에서의 개인정보보호 이슈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	3-2-1) </a:t>
            </a:r>
            <a:r>
              <a:rPr lang="ko-KR" altLang="en-US" sz="2000" b="1" dirty="0"/>
              <a:t>추론을 통한 개인정보보호이슈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	3-2_2) </a:t>
            </a:r>
            <a:r>
              <a:rPr lang="ko-KR" altLang="en-US" sz="2000" b="1" dirty="0"/>
              <a:t>유출을 통한 개인정보보호이슈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	3-2_3) </a:t>
            </a:r>
            <a:r>
              <a:rPr lang="ko-KR" altLang="en-US" sz="2000" b="1" dirty="0"/>
              <a:t>음성인식에서의 개인정보보호기술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	3-3) LSTM</a:t>
            </a:r>
            <a:r>
              <a:rPr lang="ko-KR" altLang="en-US" sz="2000" b="1" dirty="0"/>
              <a:t>의 활용예시</a:t>
            </a:r>
            <a:r>
              <a:rPr lang="en-US" altLang="ko-KR" sz="2000" b="1" dirty="0"/>
              <a:t>2 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	3-4) LSTM - </a:t>
            </a:r>
            <a:r>
              <a:rPr lang="ko-KR" altLang="en-US" sz="2000" b="1" dirty="0"/>
              <a:t>활용예시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에서의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개인정보보호이슈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76B8A07-A70F-4F85-3271-E8017F4E6EC1}"/>
              </a:ext>
            </a:extLst>
          </p:cNvPr>
          <p:cNvSpPr txBox="1">
            <a:spLocks/>
          </p:cNvSpPr>
          <p:nvPr/>
        </p:nvSpPr>
        <p:spPr>
          <a:xfrm>
            <a:off x="606869" y="635000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/>
              <a:t>서베이 리포트 작성 </a:t>
            </a:r>
            <a:r>
              <a:rPr lang="en-US" altLang="ko-KR" sz="4000"/>
              <a:t>- </a:t>
            </a:r>
            <a:r>
              <a:rPr lang="ko-KR" altLang="en-US" sz="4000"/>
              <a:t>내용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5078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4EC32-6673-FC20-4FD3-AABC51A53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5" y="-11938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서베이</a:t>
            </a:r>
            <a:r>
              <a:rPr lang="ko-KR" altLang="en-US" sz="4000" dirty="0"/>
              <a:t> 리포트 작성 </a:t>
            </a:r>
            <a:r>
              <a:rPr lang="en-US" altLang="ko-KR" sz="4000" dirty="0"/>
              <a:t>- </a:t>
            </a:r>
            <a:r>
              <a:rPr lang="ko-KR" altLang="en-US" sz="4000" dirty="0"/>
              <a:t>이미지 추가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45FB98-9CFA-C2A5-7898-1FA9886E8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773238"/>
            <a:ext cx="9144000" cy="1655762"/>
          </a:xfrm>
        </p:spPr>
        <p:txBody>
          <a:bodyPr/>
          <a:lstStyle/>
          <a:p>
            <a:r>
              <a:rPr lang="ko-KR" altLang="en-US" dirty="0"/>
              <a:t>기존에 있는 관련 이미지를 참고하여 직접 이미지 제작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C26C15-D56B-B8FD-87E8-DBEEBDFE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07" y="2767124"/>
            <a:ext cx="2207026" cy="158233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17D4E9-9015-D0DC-C8A2-B2DFC1B25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08" y="4486096"/>
            <a:ext cx="2207026" cy="2018248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0AAB56A-01B2-C5E7-9DEF-59A1CC79273F}"/>
              </a:ext>
            </a:extLst>
          </p:cNvPr>
          <p:cNvGrpSpPr/>
          <p:nvPr/>
        </p:nvGrpSpPr>
        <p:grpSpPr>
          <a:xfrm>
            <a:off x="3426544" y="2656089"/>
            <a:ext cx="4472215" cy="1545821"/>
            <a:chOff x="1566333" y="3559279"/>
            <a:chExt cx="8165496" cy="250285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6F46BCC-1197-6B1D-51E3-FE9D0F86F0B4}"/>
                </a:ext>
              </a:extLst>
            </p:cNvPr>
            <p:cNvGrpSpPr/>
            <p:nvPr/>
          </p:nvGrpSpPr>
          <p:grpSpPr>
            <a:xfrm>
              <a:off x="1566333" y="3559279"/>
              <a:ext cx="7747004" cy="2502854"/>
              <a:chOff x="1566333" y="3559279"/>
              <a:chExt cx="7747004" cy="2502854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E41D671D-8F2E-B731-AB90-66A8943E2B0D}"/>
                  </a:ext>
                </a:extLst>
              </p:cNvPr>
              <p:cNvGrpSpPr/>
              <p:nvPr/>
            </p:nvGrpSpPr>
            <p:grpSpPr>
              <a:xfrm>
                <a:off x="1566333" y="4267198"/>
                <a:ext cx="7747004" cy="1794935"/>
                <a:chOff x="1566333" y="4267198"/>
                <a:chExt cx="7747004" cy="1794935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8C73EC41-06B0-5CA6-3252-102543809243}"/>
                    </a:ext>
                  </a:extLst>
                </p:cNvPr>
                <p:cNvGrpSpPr/>
                <p:nvPr/>
              </p:nvGrpSpPr>
              <p:grpSpPr>
                <a:xfrm>
                  <a:off x="1566333" y="4267198"/>
                  <a:ext cx="7747004" cy="1159935"/>
                  <a:chOff x="1566333" y="4267198"/>
                  <a:chExt cx="7747004" cy="1159935"/>
                </a:xfrm>
              </p:grpSpPr>
              <p:grpSp>
                <p:nvGrpSpPr>
                  <p:cNvPr id="36" name="그룹 35">
                    <a:extLst>
                      <a:ext uri="{FF2B5EF4-FFF2-40B4-BE49-F238E27FC236}">
                        <a16:creationId xmlns:a16="http://schemas.microsoft.com/office/drawing/2014/main" id="{338AA38B-E0AA-A9F6-61E1-DA2162BB8224}"/>
                      </a:ext>
                    </a:extLst>
                  </p:cNvPr>
                  <p:cNvGrpSpPr/>
                  <p:nvPr/>
                </p:nvGrpSpPr>
                <p:grpSpPr>
                  <a:xfrm>
                    <a:off x="1566333" y="4267198"/>
                    <a:ext cx="7747004" cy="1159935"/>
                    <a:chOff x="1566333" y="4267198"/>
                    <a:chExt cx="7747004" cy="1159935"/>
                  </a:xfrm>
                </p:grpSpPr>
                <p:sp>
                  <p:nvSpPr>
                    <p:cNvPr id="38" name="사각형: 둥근 모서리 37">
                      <a:extLst>
                        <a:ext uri="{FF2B5EF4-FFF2-40B4-BE49-F238E27FC236}">
                          <a16:creationId xmlns:a16="http://schemas.microsoft.com/office/drawing/2014/main" id="{3A73D0F0-60B8-A515-CA18-F0CA66EDC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6333" y="4267200"/>
                      <a:ext cx="2260600" cy="1159933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30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3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사각형: 둥근 모서리 38">
                      <a:extLst>
                        <a:ext uri="{FF2B5EF4-FFF2-40B4-BE49-F238E27FC236}">
                          <a16:creationId xmlns:a16="http://schemas.microsoft.com/office/drawing/2014/main" id="{CCA868F1-D7BA-1816-7384-5B371B673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9535" y="4267198"/>
                      <a:ext cx="2260600" cy="1159933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0" name="사각형: 둥근 모서리 39">
                      <a:extLst>
                        <a:ext uri="{FF2B5EF4-FFF2-40B4-BE49-F238E27FC236}">
                          <a16:creationId xmlns:a16="http://schemas.microsoft.com/office/drawing/2014/main" id="{BC8DADD3-EFE3-BB46-E046-0EDBDF1C2E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2737" y="4267198"/>
                      <a:ext cx="2260600" cy="1159933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30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3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A2B1F269-90FC-4194-1281-E6E7C8556E0F}"/>
                      </a:ext>
                    </a:extLst>
                  </p:cNvPr>
                  <p:cNvSpPr/>
                  <p:nvPr/>
                </p:nvSpPr>
                <p:spPr>
                  <a:xfrm>
                    <a:off x="5215466" y="4715932"/>
                    <a:ext cx="499533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/>
                      <a:t>tanh</a:t>
                    </a:r>
                    <a:endParaRPr lang="ko-KR" altLang="en-US" sz="1100" dirty="0"/>
                  </a:p>
                </p:txBody>
              </p:sp>
            </p:grp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10C8A2CB-8800-B051-D449-2FFCAFEA1BC4}"/>
                    </a:ext>
                  </a:extLst>
                </p:cNvPr>
                <p:cNvSpPr/>
                <p:nvPr/>
              </p:nvSpPr>
              <p:spPr>
                <a:xfrm>
                  <a:off x="1574800" y="5672666"/>
                  <a:ext cx="389466" cy="389467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E9FE6B82-AD87-5407-A2FE-B21F3EC6F1D9}"/>
                    </a:ext>
                  </a:extLst>
                </p:cNvPr>
                <p:cNvSpPr/>
                <p:nvPr/>
              </p:nvSpPr>
              <p:spPr>
                <a:xfrm>
                  <a:off x="4309535" y="5672666"/>
                  <a:ext cx="389466" cy="389467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258EE2BB-498C-4E04-4BDE-AD8B9943DA80}"/>
                    </a:ext>
                  </a:extLst>
                </p:cNvPr>
                <p:cNvSpPr/>
                <p:nvPr/>
              </p:nvSpPr>
              <p:spPr>
                <a:xfrm>
                  <a:off x="7044270" y="5672665"/>
                  <a:ext cx="389466" cy="389467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19AB64B-D9A0-2391-A67B-B21FD2D2BA2A}"/>
                  </a:ext>
                </a:extLst>
              </p:cNvPr>
              <p:cNvSpPr/>
              <p:nvPr/>
            </p:nvSpPr>
            <p:spPr>
              <a:xfrm>
                <a:off x="8769367" y="3559279"/>
                <a:ext cx="389466" cy="38946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AB6B657-6368-A9E6-C1FF-C808629BB9B6}"/>
                  </a:ext>
                </a:extLst>
              </p:cNvPr>
              <p:cNvSpPr/>
              <p:nvPr/>
            </p:nvSpPr>
            <p:spPr>
              <a:xfrm>
                <a:off x="6085434" y="3559280"/>
                <a:ext cx="389466" cy="38946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9EFBD3E5-A237-B29C-C424-04F816034DA5}"/>
                  </a:ext>
                </a:extLst>
              </p:cNvPr>
              <p:cNvSpPr/>
              <p:nvPr/>
            </p:nvSpPr>
            <p:spPr>
              <a:xfrm>
                <a:off x="3401501" y="3559281"/>
                <a:ext cx="389466" cy="38946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70C748-9875-36CA-7F1D-0AB09774B777}"/>
                </a:ext>
              </a:extLst>
            </p:cNvPr>
            <p:cNvSpPr txBox="1"/>
            <p:nvPr/>
          </p:nvSpPr>
          <p:spPr>
            <a:xfrm>
              <a:off x="3401501" y="3630904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/>
                <a:t>h</a:t>
              </a:r>
              <a:r>
                <a:rPr lang="ko-KR" altLang="en-US" sz="1000" b="1" i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r>
                <a:rPr lang="en-US" altLang="ko-KR" sz="1000" b="1"/>
                <a:t>₋₁</a:t>
              </a:r>
              <a:endParaRPr lang="ko-KR" altLang="en-US" sz="10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B7AE28-F4A9-FE03-8D3D-B70C6A17E981}"/>
                </a:ext>
              </a:extLst>
            </p:cNvPr>
            <p:cNvSpPr txBox="1"/>
            <p:nvPr/>
          </p:nvSpPr>
          <p:spPr>
            <a:xfrm>
              <a:off x="6131394" y="3630904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</a:t>
              </a:r>
              <a:r>
                <a:rPr lang="ko-KR" altLang="en-US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endParaRPr lang="ko-KR" altLang="en-US" sz="10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B29F6C-E55A-433C-2695-131B1565A3CC}"/>
                </a:ext>
              </a:extLst>
            </p:cNvPr>
            <p:cNvSpPr txBox="1"/>
            <p:nvPr/>
          </p:nvSpPr>
          <p:spPr>
            <a:xfrm>
              <a:off x="8783555" y="3638424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/>
                <a:t>h</a:t>
              </a:r>
              <a:r>
                <a:rPr lang="ko-KR" altLang="en-US" sz="1000" b="1" i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r>
                <a:rPr lang="en-US" altLang="ko-KR" sz="1000" b="1"/>
                <a:t>₋₁</a:t>
              </a:r>
              <a:endParaRPr lang="ko-KR" altLang="en-US" sz="1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F1981F-F12F-0C92-1EAA-982C3CC981E5}"/>
                </a:ext>
              </a:extLst>
            </p:cNvPr>
            <p:cNvSpPr txBox="1"/>
            <p:nvPr/>
          </p:nvSpPr>
          <p:spPr>
            <a:xfrm>
              <a:off x="1568466" y="5754911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r>
                <a:rPr lang="ko-KR" altLang="en-US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r>
                <a:rPr lang="en-US" altLang="ko-KR" sz="1000" b="1" dirty="0"/>
                <a:t>₋₁</a:t>
              </a:r>
              <a:endParaRPr lang="ko-KR" altLang="en-US" sz="1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E2C63A-38CD-1ADA-C361-31482D1A4B47}"/>
                </a:ext>
              </a:extLst>
            </p:cNvPr>
            <p:cNvSpPr txBox="1"/>
            <p:nvPr/>
          </p:nvSpPr>
          <p:spPr>
            <a:xfrm>
              <a:off x="4363965" y="5744287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r>
                <a:rPr lang="ko-KR" altLang="en-US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endParaRPr lang="ko-KR" altLang="en-US" sz="10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949842-1906-A1D3-4DE7-10C5CCF129BC}"/>
                </a:ext>
              </a:extLst>
            </p:cNvPr>
            <p:cNvSpPr txBox="1"/>
            <p:nvPr/>
          </p:nvSpPr>
          <p:spPr>
            <a:xfrm>
              <a:off x="7042779" y="5754912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r>
                <a:rPr lang="ko-KR" altLang="en-US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r>
                <a:rPr lang="en-US" altLang="ko-KR" sz="1000" b="1" dirty="0"/>
                <a:t>₋₁</a:t>
              </a:r>
              <a:endParaRPr lang="ko-KR" altLang="en-US" sz="1000" b="1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E73B0C2-F509-A587-0698-D2D1AC314808}"/>
                </a:ext>
              </a:extLst>
            </p:cNvPr>
            <p:cNvCxnSpPr>
              <a:endCxn id="33" idx="1"/>
            </p:cNvCxnSpPr>
            <p:nvPr/>
          </p:nvCxnSpPr>
          <p:spPr>
            <a:xfrm>
              <a:off x="1769533" y="5427131"/>
              <a:ext cx="0" cy="245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2142EC3-E86A-2F9F-AE9C-EB438E0556A0}"/>
                </a:ext>
              </a:extLst>
            </p:cNvPr>
            <p:cNvCxnSpPr>
              <a:endCxn id="31" idx="4"/>
            </p:cNvCxnSpPr>
            <p:nvPr/>
          </p:nvCxnSpPr>
          <p:spPr>
            <a:xfrm flipV="1">
              <a:off x="3596234" y="3948748"/>
              <a:ext cx="0" cy="31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B4BB5E8-104C-E86B-F817-9038C453CAA0}"/>
                </a:ext>
              </a:extLst>
            </p:cNvPr>
            <p:cNvCxnSpPr>
              <a:cxnSpLocks/>
            </p:cNvCxnSpPr>
            <p:nvPr/>
          </p:nvCxnSpPr>
          <p:spPr>
            <a:xfrm>
              <a:off x="3839353" y="4430486"/>
              <a:ext cx="2319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4936B61F-9439-8DEC-B1BC-8A85205D7E36}"/>
                </a:ext>
              </a:extLst>
            </p:cNvPr>
            <p:cNvCxnSpPr/>
            <p:nvPr/>
          </p:nvCxnSpPr>
          <p:spPr>
            <a:xfrm>
              <a:off x="4071257" y="4430486"/>
              <a:ext cx="1393975" cy="620485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C573F57-D4E4-7BB8-512B-591DC03CA5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9835" y="4944532"/>
              <a:ext cx="0" cy="10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85E27914-F3F3-04B9-9711-49D80F5191C6}"/>
                </a:ext>
              </a:extLst>
            </p:cNvPr>
            <p:cNvCxnSpPr>
              <a:stCxn id="34" idx="0"/>
            </p:cNvCxnSpPr>
            <p:nvPr/>
          </p:nvCxnSpPr>
          <p:spPr>
            <a:xfrm rot="5400000" flipH="1" flipV="1">
              <a:off x="4015166" y="4919588"/>
              <a:ext cx="1242180" cy="263976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0B36A75F-4411-52AA-269D-C15BC71718EA}"/>
                </a:ext>
              </a:extLst>
            </p:cNvPr>
            <p:cNvCxnSpPr>
              <a:stCxn id="37" idx="0"/>
            </p:cNvCxnSpPr>
            <p:nvPr/>
          </p:nvCxnSpPr>
          <p:spPr>
            <a:xfrm rot="5400000" flipH="1" flipV="1">
              <a:off x="6203348" y="3866543"/>
              <a:ext cx="111275" cy="158750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C6127FB-E139-829B-D075-72175AA45CF3}"/>
                </a:ext>
              </a:extLst>
            </p:cNvPr>
            <p:cNvCxnSpPr>
              <a:endCxn id="30" idx="4"/>
            </p:cNvCxnSpPr>
            <p:nvPr/>
          </p:nvCxnSpPr>
          <p:spPr>
            <a:xfrm flipV="1">
              <a:off x="6280167" y="3948747"/>
              <a:ext cx="0" cy="6559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567B918-E16B-A24E-45FD-C54421C3AAB6}"/>
                </a:ext>
              </a:extLst>
            </p:cNvPr>
            <p:cNvCxnSpPr>
              <a:stCxn id="35" idx="0"/>
            </p:cNvCxnSpPr>
            <p:nvPr/>
          </p:nvCxnSpPr>
          <p:spPr>
            <a:xfrm flipV="1">
              <a:off x="7239003" y="5427131"/>
              <a:ext cx="0" cy="2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85D81AE-3864-D4E2-B7BD-C8F362379442}"/>
                </a:ext>
              </a:extLst>
            </p:cNvPr>
            <p:cNvCxnSpPr/>
            <p:nvPr/>
          </p:nvCxnSpPr>
          <p:spPr>
            <a:xfrm>
              <a:off x="9313337" y="4506686"/>
              <a:ext cx="41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3177DB1-D3C1-0934-DE1E-CE0A678B6C8B}"/>
                </a:ext>
              </a:extLst>
            </p:cNvPr>
            <p:cNvCxnSpPr>
              <a:endCxn id="29" idx="4"/>
            </p:cNvCxnSpPr>
            <p:nvPr/>
          </p:nvCxnSpPr>
          <p:spPr>
            <a:xfrm flipV="1">
              <a:off x="8964100" y="3948746"/>
              <a:ext cx="0" cy="3184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EA2335C6-49D4-C657-398C-7A7173F52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865" y="4517213"/>
            <a:ext cx="2662890" cy="179233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DD75EC6-1353-3509-B148-B298A3007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166" y="4668578"/>
            <a:ext cx="3039009" cy="173657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0E38887-774D-2292-F713-605F0EE53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949" y="2700326"/>
            <a:ext cx="3004619" cy="151472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5360A54-09C6-B2B3-E90E-7701660509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4949" y="4400834"/>
            <a:ext cx="3004619" cy="190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9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0F9BA-61C9-3E61-DC61-7A9F9C536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09135" y="-11938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대략적 내용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E5B7EF-43CD-A18C-942A-9D30EAB1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709734"/>
            <a:ext cx="11029664" cy="423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7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293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LSTM</vt:lpstr>
      <vt:lpstr>한 학기 동안의 진행상황 - LSTM</vt:lpstr>
      <vt:lpstr>한 학기 동안의 진행상황 - LSTM</vt:lpstr>
      <vt:lpstr>서베이 리포트 작성 - 내용</vt:lpstr>
      <vt:lpstr>PowerPoint 프레젠테이션</vt:lpstr>
      <vt:lpstr>서베이 리포트 작성 - 이미지 추가</vt:lpstr>
      <vt:lpstr>대략적 내용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eid6962</dc:creator>
  <cp:lastModifiedBy>최 유진</cp:lastModifiedBy>
  <cp:revision>16</cp:revision>
  <dcterms:created xsi:type="dcterms:W3CDTF">2023-05-01T13:51:10Z</dcterms:created>
  <dcterms:modified xsi:type="dcterms:W3CDTF">2023-06-21T14:50:32Z</dcterms:modified>
</cp:coreProperties>
</file>