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1691C-B192-1E4A-A181-8E73ED363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DCB32E-6C6E-1998-F1E9-4B8B6F9B3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BB6CD-8A1D-061E-16F4-4A055E1B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B208-082D-4235-9EA8-5D06B94DCA9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94896-92B5-A5D9-7DCA-75608F4B1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D03225-A38C-6FBD-AE27-965C0E9D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43F1-1897-4DFC-BE84-1D9727E68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7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9FB57-C209-3960-6CDB-76F086BC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CE69BE-2764-2BEB-7643-B6D0F2869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61505-4A05-B88F-35C2-EC28E53C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B208-082D-4235-9EA8-5D06B94DCA9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86220-4B0E-C4D6-4DC7-1B4A7EBB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A27AB-7998-E36A-B531-5ADF75B2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43F1-1897-4DFC-BE84-1D9727E68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69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E8EE45-1B80-932B-CAE6-CFE9750E6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E61492-C588-CB64-60E4-D59E445DC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35F4DF-2767-801E-1DCB-4632A5847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B208-082D-4235-9EA8-5D06B94DCA9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426D5B-1E02-3512-1B0B-83BD33A96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AF30B-CA3D-B2A3-90FE-C5B00062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43F1-1897-4DFC-BE84-1D9727E68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6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F0206-8715-3C75-9FA8-6CBCFBC0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5FE8CE-EBE5-0323-7975-B47D96191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1FFE8-A784-C38E-F71A-DDECE03C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B208-082D-4235-9EA8-5D06B94DCA9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DC0195-023D-CC4F-1FFB-7D065CE5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8D3B4A-297B-A9C7-DBDA-9F99813B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43F1-1897-4DFC-BE84-1D9727E68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22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E2CFE-CAB5-D3A1-ECEF-404DF4A6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7D6664-8A81-C746-F87E-BBA112F4B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CB8B85-6D3C-B015-C9CC-017460FC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B208-082D-4235-9EA8-5D06B94DCA9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79203-81FB-7F85-881B-CBB2202E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24FA4-D25A-2CD0-0288-B09BA6A6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43F1-1897-4DFC-BE84-1D9727E68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97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B8C4C-CD34-04DB-9C4A-19825686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FD0579-2BC7-09A1-6AC6-36FAABE4B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895DCF-E3EE-40BE-1F8C-39BEF531D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568054-CA2F-7E4A-6E1F-B4FF269E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B208-082D-4235-9EA8-5D06B94DCA9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9C5641-6BD0-0F86-FEDA-49BC744F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E230C0-C704-B2B5-300A-E89D7A07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43F1-1897-4DFC-BE84-1D9727E68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15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5DF90-A8CD-C808-8DEE-88895525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93B48-43E9-A669-3740-BB22646C2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602DA4-C443-A06D-9F43-93D0BA2CE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5F79E7-1487-5989-B41F-783C7FA6B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75E457-12BD-5856-67AB-08456A606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0FCF5F-044A-E05E-7B91-482CB9122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B208-082D-4235-9EA8-5D06B94DCA9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14758E-B383-1E86-DA10-311AE0AEC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AA8CE9-8075-9832-4F16-42BC1679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43F1-1897-4DFC-BE84-1D9727E68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98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0B9AF-C52F-352E-0D1E-9D1D1C0B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22C482-94B3-28DE-3440-80DB75742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B208-082D-4235-9EA8-5D06B94DCA9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5720C8-EE8D-6E3F-7108-1C31AD0E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4E3B12-1309-89CF-69E8-27BABCA8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43F1-1897-4DFC-BE84-1D9727E68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38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2D6608-4B3D-6CA3-F9F9-346FD1E1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B208-082D-4235-9EA8-5D06B94DCA9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800E14-EE38-1029-0EC6-6FCAE3BB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4DBDD1-7CC4-46C1-607E-45DB7CE4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43F1-1897-4DFC-BE84-1D9727E68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06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B0376-4E17-D4B9-34BA-C12383DBE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BD0E2E-FD9E-C885-21E2-A8623C4EA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EE4DAE-0AB9-647B-5848-D7FD40720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B780FE-45B4-CECE-7B4E-401D2A2A0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B208-082D-4235-9EA8-5D06B94DCA9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E53419-4D6E-8911-6EBB-FE1659C0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0DA443-67C0-9F7C-4775-EE8D1861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43F1-1897-4DFC-BE84-1D9727E68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24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904C7-5A90-072D-D4C8-FED70515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1DF30D-8652-CC8B-863D-1DBF0C8FA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9C5CC4-9382-39A3-602B-871F4F79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005AE-F87F-E90D-53BA-32F5984E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B208-082D-4235-9EA8-5D06B94DCA9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C82DB4-5826-D746-E5FE-239CBD4A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F6B57E-D8B3-0ADD-0618-FE8521DC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43F1-1897-4DFC-BE84-1D9727E68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97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B60DF7-B25D-B2D9-A3BF-9817E9302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FFFD4D-3AE3-45D8-1AA1-1828256B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67626-78A0-3067-B888-150A5DA85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AB208-082D-4235-9EA8-5D06B94DCA91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2DA54C-9D0B-0EDB-95AF-7787FEE20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E2F349-50D2-9DDC-EF44-4A7ABF0B3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743F1-1897-4DFC-BE84-1D9727E68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47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689132-A5B7-6054-7AFD-DC8F069F311B}"/>
              </a:ext>
            </a:extLst>
          </p:cNvPr>
          <p:cNvSpPr txBox="1"/>
          <p:nvPr/>
        </p:nvSpPr>
        <p:spPr>
          <a:xfrm>
            <a:off x="267315" y="1383208"/>
            <a:ext cx="7100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활성화 함수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입력 신호의 총합을 출력 신호를 변환하는 함수</a:t>
            </a:r>
            <a:endParaRPr lang="en-US" altLang="ko-KR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6869C0-8756-E283-35CB-DA80C8FA7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1" y="2146724"/>
            <a:ext cx="4382112" cy="2927958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D53FDC-F9E5-6574-E2C6-F0B009590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725" y="1965021"/>
            <a:ext cx="4382112" cy="3267531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DED593-9B82-6B77-D8D8-9DCD2348017F}"/>
              </a:ext>
            </a:extLst>
          </p:cNvPr>
          <p:cNvSpPr txBox="1"/>
          <p:nvPr/>
        </p:nvSpPr>
        <p:spPr>
          <a:xfrm>
            <a:off x="268942" y="175049"/>
            <a:ext cx="661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| LSTM (Long Short Term Memory)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BA59C5-E5A4-C7B3-B629-A787DC0FC0E3}"/>
              </a:ext>
            </a:extLst>
          </p:cNvPr>
          <p:cNvSpPr txBox="1"/>
          <p:nvPr/>
        </p:nvSpPr>
        <p:spPr>
          <a:xfrm>
            <a:off x="268942" y="821380"/>
            <a:ext cx="661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RNN</a:t>
            </a:r>
            <a:r>
              <a:rPr lang="ko-KR" altLang="en-US" dirty="0"/>
              <a:t>의 기울기 소멸 문제 </a:t>
            </a:r>
            <a:r>
              <a:rPr lang="en-US" altLang="ko-KR" dirty="0"/>
              <a:t>&amp; </a:t>
            </a:r>
            <a:r>
              <a:rPr lang="ko-KR" altLang="en-US" dirty="0"/>
              <a:t>장기 의존성 문제 해결 및 보완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A7CB71-FCE2-8822-6350-EE04547034C7}"/>
              </a:ext>
            </a:extLst>
          </p:cNvPr>
          <p:cNvSpPr txBox="1"/>
          <p:nvPr/>
        </p:nvSpPr>
        <p:spPr>
          <a:xfrm>
            <a:off x="1375881" y="5438088"/>
            <a:ext cx="396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시그모이드</a:t>
            </a:r>
            <a:r>
              <a:rPr lang="ko-KR" altLang="en-US" dirty="0"/>
              <a:t> 함수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365375-4974-12EF-8835-C2A928BF210F}"/>
              </a:ext>
            </a:extLst>
          </p:cNvPr>
          <p:cNvSpPr txBox="1"/>
          <p:nvPr/>
        </p:nvSpPr>
        <p:spPr>
          <a:xfrm>
            <a:off x="6096000" y="5399630"/>
            <a:ext cx="396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Tanh</a:t>
            </a:r>
            <a:r>
              <a:rPr lang="ko-KR" altLang="en-US" dirty="0"/>
              <a:t> 함수</a:t>
            </a:r>
          </a:p>
        </p:txBody>
      </p:sp>
    </p:spTree>
    <p:extLst>
      <p:ext uri="{BB962C8B-B14F-4D97-AF65-F5344CB8AC3E}">
        <p14:creationId xmlns:p14="http://schemas.microsoft.com/office/powerpoint/2010/main" val="372217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4B325A-7E5A-3832-E49D-8CEC9640D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447" y="2303759"/>
            <a:ext cx="5253532" cy="3142299"/>
          </a:xfrm>
          <a:prstGeom prst="rect">
            <a:avLst/>
          </a:prstGeom>
          <a:ln w="15875">
            <a:solidFill>
              <a:srgbClr val="FF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5A1E9B-0856-EA45-7421-2BA4D0AB0D39}"/>
              </a:ext>
            </a:extLst>
          </p:cNvPr>
          <p:cNvSpPr txBox="1"/>
          <p:nvPr/>
        </p:nvSpPr>
        <p:spPr>
          <a:xfrm>
            <a:off x="536257" y="307442"/>
            <a:ext cx="710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RNN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06869-ADA9-1E69-A645-D8ECD8378581}"/>
              </a:ext>
            </a:extLst>
          </p:cNvPr>
          <p:cNvSpPr txBox="1"/>
          <p:nvPr/>
        </p:nvSpPr>
        <p:spPr>
          <a:xfrm>
            <a:off x="536257" y="927847"/>
            <a:ext cx="5015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기울기 소멸 </a:t>
            </a:r>
            <a:r>
              <a:rPr lang="en-US" altLang="ko-KR" dirty="0"/>
              <a:t>-&gt; </a:t>
            </a:r>
            <a:r>
              <a:rPr lang="ko-KR" altLang="en-US" dirty="0"/>
              <a:t>장기 의존성에 대한 문제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단기기억만을 이용</a:t>
            </a:r>
          </a:p>
        </p:txBody>
      </p:sp>
    </p:spTree>
    <p:extLst>
      <p:ext uri="{BB962C8B-B14F-4D97-AF65-F5344CB8AC3E}">
        <p14:creationId xmlns:p14="http://schemas.microsoft.com/office/powerpoint/2010/main" val="353795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F54BB6-FE4F-0C3E-F207-6A74C6017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246" y="626870"/>
            <a:ext cx="4951507" cy="573528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E38BE4-562D-D08C-FDB4-F9EF4FA906DE}"/>
              </a:ext>
            </a:extLst>
          </p:cNvPr>
          <p:cNvSpPr txBox="1"/>
          <p:nvPr/>
        </p:nvSpPr>
        <p:spPr>
          <a:xfrm>
            <a:off x="361445" y="226760"/>
            <a:ext cx="710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LSTM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E68A83-87CF-BE93-006F-3F65D8E2D73E}"/>
              </a:ext>
            </a:extLst>
          </p:cNvPr>
          <p:cNvSpPr txBox="1"/>
          <p:nvPr/>
        </p:nvSpPr>
        <p:spPr>
          <a:xfrm>
            <a:off x="361445" y="954741"/>
            <a:ext cx="24355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출력 </a:t>
            </a:r>
            <a:r>
              <a:rPr lang="en-US" altLang="ko-KR" dirty="0"/>
              <a:t>+ </a:t>
            </a:r>
            <a:r>
              <a:rPr lang="ko-KR" altLang="en-US" dirty="0"/>
              <a:t>기억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단기와 장기를 연관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4</a:t>
            </a:r>
            <a:r>
              <a:rPr lang="ko-KR" altLang="en-US" dirty="0"/>
              <a:t>개의 라인에 분기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/>
              <a:t>분기부분 좀 더 설명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망각 게이트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폭발 방지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88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66</Words>
  <Application>Microsoft Office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유진</dc:creator>
  <cp:lastModifiedBy>최 유진</cp:lastModifiedBy>
  <cp:revision>3</cp:revision>
  <dcterms:created xsi:type="dcterms:W3CDTF">2023-04-05T01:21:55Z</dcterms:created>
  <dcterms:modified xsi:type="dcterms:W3CDTF">2023-04-05T12:36:47Z</dcterms:modified>
</cp:coreProperties>
</file>