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51" y="4482416"/>
            <a:ext cx="7615442" cy="14973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64620" y="5638982"/>
            <a:ext cx="3906309" cy="11364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2857" y="3963450"/>
            <a:ext cx="2592735" cy="65973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0649" y="9553258"/>
            <a:ext cx="5145595" cy="5786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" y="103080"/>
            <a:ext cx="3888575" cy="12602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492" y="1366597"/>
            <a:ext cx="5406326" cy="78282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777" y="2014673"/>
            <a:ext cx="15306815" cy="8714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430" y="562426"/>
            <a:ext cx="10712538" cy="84172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2266" y="8339326"/>
            <a:ext cx="12764045" cy="16821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785" y="422583"/>
            <a:ext cx="12602936" cy="96110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192" y="448192"/>
            <a:ext cx="16156776" cy="73262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71428" y="9153210"/>
            <a:ext cx="19819873" cy="952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858" y="754712"/>
            <a:ext cx="14673195" cy="70281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159047" y="9328724"/>
            <a:ext cx="32316197" cy="735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2023-03-22T23:46:28Z</dcterms:created>
  <dcterms:modified xsi:type="dcterms:W3CDTF">2023-03-22T23:46:28Z</dcterms:modified>
</cp:coreProperties>
</file>