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51" y="4482416"/>
            <a:ext cx="7615442" cy="14973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64620" y="5638982"/>
            <a:ext cx="3906309" cy="11364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2857" y="3963450"/>
            <a:ext cx="2592735" cy="65973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0649" y="9553258"/>
            <a:ext cx="5145595" cy="578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" y="103080"/>
            <a:ext cx="3888575" cy="12602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492" y="1216716"/>
            <a:ext cx="11519612" cy="8018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0781" y="5086581"/>
            <a:ext cx="16546372" cy="69660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0781" y="2192342"/>
            <a:ext cx="12083916" cy="24806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286" y="1438431"/>
            <a:ext cx="12507069" cy="48510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" y="103080"/>
            <a:ext cx="6915508" cy="1260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0538" y="1676694"/>
            <a:ext cx="14622745" cy="74237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" y="103080"/>
            <a:ext cx="6508718" cy="1260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2023-03-29T22:55:52Z</dcterms:created>
  <dcterms:modified xsi:type="dcterms:W3CDTF">2023-03-29T22:55:52Z</dcterms:modified>
</cp:coreProperties>
</file>