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CEB94-062B-DED2-F7C5-02744FD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5A368-8175-57C8-7C8E-734804513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9A6CB-F63C-B197-B68B-1B73304B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F5BE3-9857-72F9-149A-4FCD7BA3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A8C7E-4E55-71FD-8E23-65581316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5611-0531-4E88-DD5A-D6914564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A1662-4CC5-47BA-FFB0-A370BB1D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2F843-2246-C693-FBFE-79146D2F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38648-8C42-910C-7F0C-9295CC06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FFC9C-4424-61E6-2D87-C3D9BC2B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6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458DF-2DDA-3C13-15AC-F43DA96D9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8B0C2-FE26-84FC-4AF0-8EE6068C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B2018-8FA7-B035-1B10-EAD82220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3DA8B-E016-626C-44A0-9DF04BC4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7E9D0-4FD1-8AAF-6F07-EBF48606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AD63-4975-045A-C088-E2EE44F0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0DBF0-E4A7-F04B-0817-DD7C9EA8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131F2-0F7C-6F71-61C5-E46932E7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96803-A350-B58C-EB9E-70530522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08F00-C207-714B-4276-1E564C6C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9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755F0-254E-C473-553A-58ACCA28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12493-5EB9-535E-223A-B6F5C32E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5F5B7-686D-750F-B09A-7F5759A8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66622-617D-82DE-E98F-0C5E60E3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1BD2A-78F5-A608-9A65-5F6D4EEA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22A6-D5DA-7133-A6E1-43C64D0E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8F628-8D82-2AC7-0648-563717972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B1170-A05B-06AE-45DA-9491CD9A9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77B75-0676-2384-6E76-42AA3C31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9FDC9-9796-7646-B896-E14B47C6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8C2A6-10C6-96AA-E904-78E3615A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5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567C5-0C71-7A14-D747-73BE6CE1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93E2E-4394-062A-870E-2673BA9C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2B77B-A6B9-F327-CD39-D6CD4CB4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1C82FA-6A65-7880-2D78-9EB5A84EB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655E79-CCCE-8F9F-5E6A-3BB5D9FE3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980D9-40BB-FBF3-5123-2AC31B10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E817E5-1309-2DE8-8EBF-040E258F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117B2-3ADA-C82C-C9B1-75F10D72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7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4EE20-A6C5-D0AF-5563-4294EBE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08391D-193D-A375-FC4C-B5A3CBFF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B7C14F-94FB-22A5-BDB2-E8C1E004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031B4-CF06-CBBE-FB5D-8E47449E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5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11A7B-9F06-1EFB-F36A-01DE0849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08CEE-5021-9C92-F987-76F5D6E0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1B5B65-C7EE-B29D-300E-4BB7D05F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4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492FB-1E0E-F8BF-168A-5BA9BFAB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D3C02-536B-DCEA-E3F0-D75947C2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4D38E-574F-71D5-0D45-360534054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D7932-D902-48E1-0F7C-CBE78B1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C2BB5-358A-2FCE-1DEA-9158F09F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D5D0B-2378-F0BF-B29C-CCC1A5DB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A2A7-0E7E-3864-D19B-9274A6B0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EA4BD-3D23-5F9F-C6C7-8FE9A36D7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13A17-C3BB-A740-C784-3F032E31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A53FB-977C-38CC-8CA9-28E98CD3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89436-2990-5108-3E76-23D44A60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0100B-73F2-32B5-7B6A-5DD746E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B40A5-7AC1-E436-4D5B-A025485E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811B4-3B68-8314-CA31-2101EAAC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8B39-A50E-F5AE-62B0-95921416C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4F0A-7F32-40AB-95F1-38828C8AEEF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47EF1-E5D2-E867-7A5D-6EA5CC92D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2603D-A522-96E9-C4AE-A42F6A54F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9DC0-E3A8-4466-83AA-AE39FC60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5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E548E-4D91-379C-AA02-0727BC214F9D}"/>
              </a:ext>
            </a:extLst>
          </p:cNvPr>
          <p:cNvSpPr txBox="1"/>
          <p:nvPr/>
        </p:nvSpPr>
        <p:spPr>
          <a:xfrm>
            <a:off x="5241437" y="2632016"/>
            <a:ext cx="1709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PBL3 – 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BC840-6FBF-5B79-B059-D09F568A65D8}"/>
              </a:ext>
            </a:extLst>
          </p:cNvPr>
          <p:cNvSpPr txBox="1"/>
          <p:nvPr/>
        </p:nvSpPr>
        <p:spPr>
          <a:xfrm>
            <a:off x="2798111" y="3044279"/>
            <a:ext cx="6345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01D57-1778-29AE-11EC-FC2A9CD8113A}"/>
              </a:ext>
            </a:extLst>
          </p:cNvPr>
          <p:cNvSpPr txBox="1"/>
          <p:nvPr/>
        </p:nvSpPr>
        <p:spPr>
          <a:xfrm>
            <a:off x="4940549" y="3825873"/>
            <a:ext cx="238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-12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보고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507A2-75C7-6D07-D07B-6755B009A9AA}"/>
              </a:ext>
            </a:extLst>
          </p:cNvPr>
          <p:cNvSpPr txBox="1"/>
          <p:nvPr/>
        </p:nvSpPr>
        <p:spPr>
          <a:xfrm>
            <a:off x="4010297" y="6235338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손예은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김진송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원가은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최유진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하수현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98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49D384C-C41F-975F-2C91-4F1F15B3547B}"/>
              </a:ext>
            </a:extLst>
          </p:cNvPr>
          <p:cNvGrpSpPr/>
          <p:nvPr/>
        </p:nvGrpSpPr>
        <p:grpSpPr>
          <a:xfrm>
            <a:off x="373564" y="251536"/>
            <a:ext cx="11158054" cy="6354928"/>
            <a:chOff x="373564" y="251536"/>
            <a:chExt cx="11158054" cy="63549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82F5FC0-1FAA-7F6C-3A1E-6D1C84691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64" y="251536"/>
              <a:ext cx="10455802" cy="635492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EF9AA94-CC1D-7659-F661-6A21B131A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988" y="444708"/>
              <a:ext cx="4924630" cy="265708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53B32D1-257E-3750-BD72-5B499837960E}"/>
              </a:ext>
            </a:extLst>
          </p:cNvPr>
          <p:cNvSpPr txBox="1"/>
          <p:nvPr/>
        </p:nvSpPr>
        <p:spPr>
          <a:xfrm>
            <a:off x="98612" y="98612"/>
            <a:ext cx="12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| </a:t>
            </a:r>
            <a:r>
              <a:rPr lang="ko-KR" altLang="en-US" b="1" dirty="0">
                <a:latin typeface="+mj-lt"/>
              </a:rPr>
              <a:t>마인드맵</a:t>
            </a:r>
          </a:p>
        </p:txBody>
      </p:sp>
    </p:spTree>
    <p:extLst>
      <p:ext uri="{BB962C8B-B14F-4D97-AF65-F5344CB8AC3E}">
        <p14:creationId xmlns:p14="http://schemas.microsoft.com/office/powerpoint/2010/main" val="332790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6196A91-0F74-11A6-4C96-5CA09626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0" y="69370"/>
            <a:ext cx="9571619" cy="67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9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C771A3-98FF-048E-4253-21ECE84E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0"/>
            <a:ext cx="9488812" cy="66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DC41A-961C-192D-2EA6-E52F76A9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8" y="0"/>
            <a:ext cx="1154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1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9EB2FB-1861-3627-CF23-F885CC57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35"/>
            <a:ext cx="12192000" cy="66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3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D3F9F1-5778-872E-B786-5212894A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" y="0"/>
            <a:ext cx="12078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2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8335D-8A57-F9C6-64A7-011F378104F4}"/>
              </a:ext>
            </a:extLst>
          </p:cNvPr>
          <p:cNvSpPr txBox="1"/>
          <p:nvPr/>
        </p:nvSpPr>
        <p:spPr>
          <a:xfrm>
            <a:off x="62752" y="116541"/>
            <a:ext cx="35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| </a:t>
            </a:r>
            <a:r>
              <a:rPr lang="ko-KR" altLang="en-US" b="1" dirty="0">
                <a:latin typeface="+mj-lt"/>
              </a:rPr>
              <a:t>이번주 활동 및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추후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D197E-DC3C-F717-AE26-229E92C70449}"/>
              </a:ext>
            </a:extLst>
          </p:cNvPr>
          <p:cNvSpPr txBox="1"/>
          <p:nvPr/>
        </p:nvSpPr>
        <p:spPr>
          <a:xfrm>
            <a:off x="179294" y="654267"/>
            <a:ext cx="5226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이번주 활동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11</a:t>
            </a:r>
            <a:r>
              <a:rPr lang="ko-KR" altLang="en-US" dirty="0"/>
              <a:t>주차까지의 </a:t>
            </a:r>
            <a:r>
              <a:rPr lang="en-US" altLang="ko-KR" dirty="0"/>
              <a:t>ppt </a:t>
            </a:r>
            <a:r>
              <a:rPr lang="ko-KR" altLang="en-US" dirty="0"/>
              <a:t>총 취합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취합한 </a:t>
            </a:r>
            <a:r>
              <a:rPr lang="en-US" altLang="ko-KR" dirty="0"/>
              <a:t>ppt </a:t>
            </a:r>
            <a:r>
              <a:rPr lang="ko-KR" altLang="en-US" dirty="0"/>
              <a:t>바탕으로 </a:t>
            </a:r>
            <a:r>
              <a:rPr lang="ko-KR" altLang="en-US" dirty="0" err="1"/>
              <a:t>서베이</a:t>
            </a:r>
            <a:r>
              <a:rPr lang="ko-KR" altLang="en-US" dirty="0"/>
              <a:t> 리포트 목차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마인드맵 작성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DE47CF-1674-222E-7D38-BAC15BE4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53" y="2299989"/>
            <a:ext cx="4229690" cy="3200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682191-0D91-554C-E148-47E896A1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" y="2299989"/>
            <a:ext cx="1984467" cy="42944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394970-FA7C-5A13-E859-169CB5F828B4}"/>
              </a:ext>
            </a:extLst>
          </p:cNvPr>
          <p:cNvSpPr txBox="1"/>
          <p:nvPr/>
        </p:nvSpPr>
        <p:spPr>
          <a:xfrm>
            <a:off x="2342147" y="5834401"/>
            <a:ext cx="30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목차 작성 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8FF9E-2FA0-1AB0-1C0A-FC3E47B73F74}"/>
              </a:ext>
            </a:extLst>
          </p:cNvPr>
          <p:cNvSpPr txBox="1"/>
          <p:nvPr/>
        </p:nvSpPr>
        <p:spPr>
          <a:xfrm>
            <a:off x="6521338" y="654267"/>
            <a:ext cx="549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추후 계획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서베이</a:t>
            </a:r>
            <a:r>
              <a:rPr lang="ko-KR" altLang="en-US" dirty="0"/>
              <a:t> 리포트 목차를 바탕으로 작성 시작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공부한 내용을 바탕으로 </a:t>
            </a:r>
            <a:r>
              <a:rPr lang="en-US" altLang="ko-KR" dirty="0" err="1"/>
              <a:t>pbl</a:t>
            </a:r>
            <a:r>
              <a:rPr lang="en-US" altLang="ko-KR" dirty="0"/>
              <a:t> </a:t>
            </a:r>
            <a:r>
              <a:rPr lang="ko-KR" altLang="en-US" dirty="0"/>
              <a:t>주제 탐색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3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65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유진</dc:creator>
  <cp:lastModifiedBy>최 유진</cp:lastModifiedBy>
  <cp:revision>4</cp:revision>
  <dcterms:created xsi:type="dcterms:W3CDTF">2023-05-18T01:34:13Z</dcterms:created>
  <dcterms:modified xsi:type="dcterms:W3CDTF">2023-05-18T03:21:03Z</dcterms:modified>
</cp:coreProperties>
</file>