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72540-ACC1-4D91-9084-E46D140B0EA7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5D72F-EBED-460F-A898-036BD336E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응용되는 분야를 통해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실제 어떻게 사용되는지에 대해 살펴보겠습니다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많이 쓰이는 분야 중 하나인 음성인식에서는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주로 음성 신호를 시간적으로 분리하고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음성의 각 구간이 어떤 의미를 가지는지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파악하는데에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입력된 음성 신호를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작은 구간으로 나누어 처리하고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이때 각 구간의 의미를 파악하기 위해 이전 구간에서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학습한 정보를 활용하게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안녕하세요”라는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음성 신호를 입력했다고 예를 들어보면 다음과 같이 처리됩니다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안녕하세요”라는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음성 신호의 입력을 받은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첫 번째 구간에서 첫 번째 음절인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안”을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처리합니다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이전 구간에서 학습한 정보와 현재 구간에서의 입력된 정보를 모두 고려하여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안”이라는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음성 신호가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안녕하세요”라는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문장에서 맨 처음에 등장하는 인사말의 일부분이라는 것을 예측하게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다음으로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두 번째 구간인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녕”을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처리하게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마찬가지로 이전 구간에서 학습한 정보와 현재 구간에서의 입력된 정보를 모두 고려하여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녕”이라는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음성신호가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안녕하세요”라는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문장에서 두 번째로 등장하는 인사말의 일부분임을 예측하게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“하”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요”도 앞선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안”과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녕”의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사례와 같은 방식으로 예측을 하여 처리되게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이처럼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입력된 음성신호를 구간 단위로 처리하여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구간이 전체 문장에서 어떤 역할을 하는지에 대해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예측하게되고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이러한 예측을 바탕으로 전체 문장을 인식하게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다음은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LSTM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실습 계획입니다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주간 동안에 파이썬 아나콘다 설치를 시도했으나 용량이 너무 커서 설치 도중 만료되어 실패하였습니다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따라서 이번 주에는 외장하드를 이용하여 설치를 시도할 예정입니다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실습 계획은 다음과 같습니다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파이썬 아나콘다를 설치한 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아나콘다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프롬프터를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열어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tensorflow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keras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각각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프롬프터에서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설치해줍니다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그런 후에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제대로 동작하는지 환경설정이 제대로 됐는지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ipython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tensor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keras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import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해서 동작여부를 확인해주고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동작이 되면 실습을 진행하고 그렇지 않으면 다시 환경 설정을 해주고 같은 과정을 반복합니다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환경설정이 완료되면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중 시계열 데이터를 예측하는 예시 코드를 가지고 값을 도출하는 실습을 진행해볼 예정입니다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1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3CDE-B28C-9E2E-D5BC-50D0BBE8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81361-B844-931A-9D08-2B75F62EB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99413-464F-7CFB-D88E-6CE3EF0B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DD8ED-C2DE-C0E7-2315-A86D86C5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F6E7F-D474-44E8-E49F-0D3110B5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7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DAB1-C9BF-5BE2-0618-7704074D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45473-14E9-6473-D9E0-AC45B659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DBC76-E91C-AB36-74FA-358EC99C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6657E-018C-F2B2-D1E2-069EFBDF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969C0-76ED-0D96-9F1F-A0F177A7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E0990B-0130-5E99-BECB-647F7A50B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4EF85-D44C-8875-6B90-E904ECBB2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A8151-C0C9-1354-1828-CFDB784D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A10D7-86FC-5FBD-4BA6-8C234754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239CE-6104-734B-9849-25D777C2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5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7EC66-CD0A-614A-3C95-EA1C4314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111B0-30BE-B16D-A870-50815012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D891B-F3C2-A093-2D47-BC9F1F49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105A3-D306-088D-A052-C68D98CC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4D09A-AF56-092C-792C-4F3351E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7660-F9C8-F3CA-8A8E-6821A3EC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463DF-ED72-7A01-CE2A-6D74092D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EEC09-11DE-33A2-6B64-AECD539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E9312-594F-80E2-680E-7A32E92D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C5F9-6BFB-694F-CEC0-64E3BA6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1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17E6C-DB82-BFFB-DE48-63F91363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CFCAC-BFD3-F056-5229-7D5B5285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913106-F20D-F2A8-159C-B8590DCAE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9CA6E-2F89-4CA3-16EF-A0005819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9B440-E392-F6AD-B089-E5D36CF1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10818-1482-24CF-2871-22C8A3C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8158-E53B-12A6-0B36-39474457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D001E-7D2D-1D63-A66B-F89D876E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D63BC3-EE82-A6B6-1CB9-4DF8DF87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5935C-6DB9-CBBD-0C61-72BBA002E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72D299-D553-9C52-E179-C86A70A77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91FC69-CDD6-30B4-4E13-FC8097F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E2E1E-961B-7EF1-24BD-D00D728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18CF7-E159-BEB0-4A80-A342653D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FDE08-BF40-C82A-2984-0479B511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C549D-D186-24A9-A5BB-D2816CC6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69A83-9F02-B00E-29F3-A2857610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2C3D5-A37F-6160-BB9C-071A1320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7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93FA88-DCE1-647D-0D69-BE1DA132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FBC19-AAD6-7DA8-F889-9289E53F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B7937-1DD2-E41C-010E-F07635E2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1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0EA1-C47B-7705-64C9-A3E27A5B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7377-AC84-B8E7-14FE-8F8BDFD5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4BAA1-41FD-26DE-8773-EB4E4E2E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08819-BE3B-DBCA-0342-03A4332B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A77A3-2D74-1AA2-7E10-57F70A11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6CF4B-CF97-9EC8-29BB-097759EB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3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8BF4C-CC76-D4D1-60C8-2DDB74D8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D56BB2-21AB-0332-6334-23420C6C7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96E24-CF18-A869-3D98-D1409122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C95A5-6EAC-AE4D-239F-BD72E546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2FD99-5C44-95DD-9EE4-B655D446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1E1D4-E5EB-F3D4-437E-CDF75354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FB63E4-2446-E008-0FA6-95422EA1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64749-2FC7-331A-A876-2B092BCA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FC730-61FD-E152-B265-EBAC82CF7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BD6E-DAF4-4FF7-91B4-CA2C245839F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CD53A-5EE3-C4E9-F0FA-3C6E1F9C8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653FD-B88C-93E1-9BF7-6DD3C9D5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F857-A98A-454E-BBD6-855B6AFC0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1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음성 인식 - 무료 과학 기술개 아이콘">
            <a:extLst>
              <a:ext uri="{FF2B5EF4-FFF2-40B4-BE49-F238E27FC236}">
                <a16:creationId xmlns:a16="http://schemas.microsoft.com/office/drawing/2014/main" id="{AEC654DA-E4DE-7FBE-8368-74997952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72" y="131891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음성 인식 - 무료 과학 기술개 아이콘">
            <a:extLst>
              <a:ext uri="{FF2B5EF4-FFF2-40B4-BE49-F238E27FC236}">
                <a16:creationId xmlns:a16="http://schemas.microsoft.com/office/drawing/2014/main" id="{47321A8E-738B-4C01-5F23-78C7287A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6800" y="1085940"/>
            <a:ext cx="3429000" cy="342900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음성인식 AI 시장, 스타트업 날개 달고 고속 성장중">
            <a:extLst>
              <a:ext uri="{FF2B5EF4-FFF2-40B4-BE49-F238E27FC236}">
                <a16:creationId xmlns:a16="http://schemas.microsoft.com/office/drawing/2014/main" id="{9C0CBC20-CE92-08C5-5FC1-7FF8E71C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45" y="1665875"/>
            <a:ext cx="4073868" cy="410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947F3-9F90-2306-6716-8081E38792A2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사용</a:t>
            </a:r>
            <a:endParaRPr lang="en-US" altLang="ko-KR" sz="2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F4870-D9AF-12FE-13A3-74C7E0D49ACC}"/>
              </a:ext>
            </a:extLst>
          </p:cNvPr>
          <p:cNvSpPr/>
          <p:nvPr/>
        </p:nvSpPr>
        <p:spPr>
          <a:xfrm>
            <a:off x="3217960" y="1869481"/>
            <a:ext cx="1414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안</a:t>
            </a:r>
            <a:r>
              <a:rPr lang="en-US" altLang="ko-KR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CA5683-18ED-04A3-CCAE-61BFFCE52F16}"/>
              </a:ext>
            </a:extLst>
          </p:cNvPr>
          <p:cNvSpPr/>
          <p:nvPr/>
        </p:nvSpPr>
        <p:spPr>
          <a:xfrm>
            <a:off x="7461492" y="2110085"/>
            <a:ext cx="14141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540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녕</a:t>
            </a:r>
            <a:r>
              <a:rPr lang="en-US" altLang="ko-KR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DD17D4-EAC4-6290-1BFB-7038C27CD5A2}"/>
              </a:ext>
            </a:extLst>
          </p:cNvPr>
          <p:cNvSpPr/>
          <p:nvPr/>
        </p:nvSpPr>
        <p:spPr>
          <a:xfrm>
            <a:off x="3875510" y="772671"/>
            <a:ext cx="4172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5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안녕하세요</a:t>
            </a:r>
            <a:r>
              <a:rPr lang="en-US" altLang="ko-KR" sz="5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6F3E1-4518-9F86-DE25-DB89903D136F}"/>
              </a:ext>
            </a:extLst>
          </p:cNvPr>
          <p:cNvSpPr txBox="1"/>
          <p:nvPr/>
        </p:nvSpPr>
        <p:spPr>
          <a:xfrm>
            <a:off x="1904794" y="5199418"/>
            <a:ext cx="896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 -&gt; </a:t>
            </a:r>
            <a:r>
              <a:rPr lang="ko-KR" altLang="en-US" dirty="0"/>
              <a:t>음성 신호를 시간적으로 분리</a:t>
            </a:r>
            <a:r>
              <a:rPr lang="en-US" altLang="ko-KR" dirty="0"/>
              <a:t>, </a:t>
            </a:r>
            <a:r>
              <a:rPr lang="ko-KR" altLang="en-US" dirty="0"/>
              <a:t>각 구간이 어떤 의미를 가지는지 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음성 신호를 구간 단위로 처리 </a:t>
            </a:r>
            <a:r>
              <a:rPr lang="en-US" altLang="ko-KR" dirty="0"/>
              <a:t>-&gt; </a:t>
            </a:r>
            <a:r>
              <a:rPr lang="ko-KR" altLang="en-US" dirty="0"/>
              <a:t>전체 문장에서 어떤 역할을 하는지 예측</a:t>
            </a:r>
            <a:r>
              <a:rPr lang="en-US" altLang="ko-KR" dirty="0"/>
              <a:t>, </a:t>
            </a:r>
            <a:r>
              <a:rPr lang="ko-KR" altLang="en-US" dirty="0"/>
              <a:t>예측을 바탕으로 전체 문장을 인식 </a:t>
            </a:r>
            <a:r>
              <a:rPr lang="en-US" altLang="ko-KR" dirty="0"/>
              <a:t>ex. “</a:t>
            </a:r>
            <a:r>
              <a:rPr lang="ko-KR" altLang="en-US" dirty="0"/>
              <a:t>안녕하세요</a:t>
            </a:r>
            <a:r>
              <a:rPr lang="en-US" altLang="ko-KR" dirty="0"/>
              <a:t>” -&gt; “</a:t>
            </a:r>
            <a:r>
              <a:rPr lang="ko-KR" altLang="en-US" dirty="0"/>
              <a:t>안</a:t>
            </a:r>
            <a:r>
              <a:rPr lang="en-US" altLang="ko-KR" dirty="0"/>
              <a:t>“, “</a:t>
            </a:r>
            <a:r>
              <a:rPr lang="ko-KR" altLang="en-US" dirty="0" err="1"/>
              <a:t>녕</a:t>
            </a:r>
            <a:r>
              <a:rPr lang="en-US" altLang="ko-KR" dirty="0"/>
              <a:t>“, “</a:t>
            </a:r>
            <a:r>
              <a:rPr lang="ko-KR" altLang="en-US" dirty="0"/>
              <a:t>하</a:t>
            </a:r>
            <a:r>
              <a:rPr lang="en-US" altLang="ko-KR" dirty="0"/>
              <a:t>“, “</a:t>
            </a:r>
            <a:r>
              <a:rPr lang="ko-KR" altLang="en-US" dirty="0"/>
              <a:t>세</a:t>
            </a:r>
            <a:r>
              <a:rPr lang="en-US" altLang="ko-KR" dirty="0"/>
              <a:t>“, “</a:t>
            </a:r>
            <a:r>
              <a:rPr lang="ko-KR" altLang="en-US" dirty="0"/>
              <a:t>요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7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8C65D-C4B7-7413-C331-0E201962BFF7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 계획</a:t>
            </a: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5E35B6-08E2-B2DE-75E5-D24CD3CE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7" y="1121446"/>
            <a:ext cx="5898756" cy="24823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7CA974-7993-5480-F1CA-04B5EAD86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755" y="1121445"/>
            <a:ext cx="4968542" cy="206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275C7-582B-ECAC-8367-385AA9C0C8A0}"/>
              </a:ext>
            </a:extLst>
          </p:cNvPr>
          <p:cNvSpPr txBox="1"/>
          <p:nvPr/>
        </p:nvSpPr>
        <p:spPr>
          <a:xfrm>
            <a:off x="1475873" y="4259226"/>
            <a:ext cx="8355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파이썬 아나콘다</a:t>
            </a:r>
            <a:r>
              <a:rPr lang="en-US" altLang="ko-KR" dirty="0"/>
              <a:t>(ANACONDA)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아나콘다 프롬프트 실행까지 되도록 환경설정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시계열 데이터를 예측하는 예시 코드로 실습하여 값 출력해보기</a:t>
            </a:r>
          </a:p>
        </p:txBody>
      </p:sp>
    </p:spTree>
    <p:extLst>
      <p:ext uri="{BB962C8B-B14F-4D97-AF65-F5344CB8AC3E}">
        <p14:creationId xmlns:p14="http://schemas.microsoft.com/office/powerpoint/2010/main" val="21833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427</Words>
  <Application>Microsoft Office PowerPoint</Application>
  <PresentationFormat>와이드스크린</PresentationFormat>
  <Paragraphs>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유진</dc:creator>
  <cp:lastModifiedBy>최 유진</cp:lastModifiedBy>
  <cp:revision>5</cp:revision>
  <dcterms:created xsi:type="dcterms:W3CDTF">2023-04-27T03:15:19Z</dcterms:created>
  <dcterms:modified xsi:type="dcterms:W3CDTF">2023-04-27T11:52:17Z</dcterms:modified>
</cp:coreProperties>
</file>