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0F225-2753-DD60-FBD7-27066F6D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13AE2-AE3C-DE34-D344-D8B31777F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0D90-7535-55A6-7DF1-BA2B8DB5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9A4BC-4429-C812-304A-2BA9DCA2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57C7F-02BB-ECFA-65DB-F78A420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F16B3-BD14-BBE5-21B2-67702286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3E42F-7ECF-0CE2-F20D-9E6B47BF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97CC-F2B3-B5A9-A162-54441913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B106A-7AF0-6EEF-0E00-3A36BDB6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9605-1356-A6E4-6D3D-37B83A2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885582-7E28-0253-BA6E-CBBD9DD8F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2E8E8-57D2-1922-0EB8-41C9433F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773F7-1368-1013-5AE5-B4D01719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26B89-FD5D-7103-7464-6E68D126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4E981-023D-F010-F4FF-33FB8B62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CC039-6B47-C3A4-D12E-78F3EC5A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17597-67C7-2C3B-F4D6-32934230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F6CC6-5430-7107-83BD-FD8CEB4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4F9AA-25BC-FFC9-08B3-F98A4C5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F194C-77E5-433B-C6A0-7494C7C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4B185-7C0B-30CD-9703-51556383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EF52B-F3E9-D342-FC89-C8435692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3C474-BFE7-B4A6-A776-BD8F001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94FD-D198-0007-55A2-C9E83E94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9024A-5A8D-AF08-9C12-FE71681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9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16203-8709-524B-7E04-9A1A4897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7FE9A-CA6E-DA43-C8C2-1B838738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AC629-D744-33E2-0A73-305278C3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92F89-21C4-8CD2-EF63-DF59A50F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879EA-78B2-7E00-E9CE-4C79933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0CD02-014C-B57B-45BA-27F4DC5D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A776-4821-DC8E-6927-39D636D6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4D5E2-BE71-31FE-B88C-905F6609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51DAE-BF64-C7DD-DF93-A16EDA33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62130-0EEA-21B3-7B60-8845AB368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BA145-848E-637D-3525-2590B5DC3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ACB2CC-D62C-EA63-65BB-A28191F6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BA060A-3D59-B451-F39B-1115F16E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10390-3989-0592-8667-8CADE5DC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CBBB-5910-B0E8-E811-DD1FFE8D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2386F4-7387-850A-F23E-0A7ED5FD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B64A17-627E-BF1E-80A3-B4AC6C7A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6784F-F79C-6E7D-96A8-EBDEEB0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C4BA07-438E-F6DF-A9FE-01AA293C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275F28-0353-C530-D980-E537405D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AF543-60FC-B216-B763-A0E182C7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7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E8D7C-8D31-6763-8FA6-90398D1D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6552D-360A-0E2D-2875-A3102F10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940A2-6937-3849-CDF5-A3C21C47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D64B1-29C7-7F59-2523-A5546BD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8777B-2CF8-E43C-49A5-A1732AD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EBB69-E0D7-5097-CEF9-5C74E5B0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1B8EC-C01A-A7BA-960F-8639023B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60806-A4E2-66F3-010C-46537C4B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AFBA4-26D8-4511-691D-8E630D435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D46F-1D06-C657-EF63-9DCBB20E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E3D78-40AB-6B25-4BF6-FC9B8854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07F75-BAFC-C647-5089-13B31259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38CD8-F72D-AEE1-C88D-E6068829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CE977-70A0-CBC9-10A6-5DD7A334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6F410-5A05-B59E-CDF9-4EA0E54E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43D3-D373-4CC9-9152-D6C6B6103B6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B4AB6-99B4-54BF-BC39-749EDA5AD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5E714-E744-C9E1-5FF1-924464F7A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3A67-D3CA-4D30-B7E0-733E53EFB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2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29D10E-8F53-4E7D-3AB9-9DDE50428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83515"/>
              </p:ext>
            </p:extLst>
          </p:nvPr>
        </p:nvGraphicFramePr>
        <p:xfrm>
          <a:off x="0" y="-1"/>
          <a:ext cx="12192000" cy="690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113609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65057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342272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06258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33580197"/>
                    </a:ext>
                  </a:extLst>
                </a:gridCol>
              </a:tblGrid>
              <a:tr h="863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70045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L7 - </a:t>
                      </a:r>
                      <a:r>
                        <a:rPr lang="ko-KR" altLang="en-US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SSH, DNS,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72540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68019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23542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– </a:t>
                      </a:r>
                      <a:r>
                        <a:rPr lang="ko-KR" altLang="en-US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94266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– </a:t>
                      </a:r>
                      <a:r>
                        <a:rPr lang="ko-KR" altLang="en-US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51893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– </a:t>
                      </a:r>
                      <a:r>
                        <a:rPr lang="ko-KR" altLang="en-US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76027"/>
                  </a:ext>
                </a:extLst>
              </a:tr>
              <a:tr h="86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1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44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유진 최</dc:creator>
  <cp:lastModifiedBy>유진 최</cp:lastModifiedBy>
  <cp:revision>2</cp:revision>
  <dcterms:created xsi:type="dcterms:W3CDTF">2024-07-25T07:41:05Z</dcterms:created>
  <dcterms:modified xsi:type="dcterms:W3CDTF">2024-07-25T08:25:22Z</dcterms:modified>
</cp:coreProperties>
</file>