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15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42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4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0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72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99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4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1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9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2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28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2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8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57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3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58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A761DF-1F93-4988-8A9F-38E1EEED30E1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7F0CF7-3D4A-49F4-AD0C-258CD60D1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26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5.jpeg" /><Relationship Id="rId5" Type="http://schemas.openxmlformats.org/officeDocument/2006/relationships/image" Target="../media/image14.jpeg" /><Relationship Id="rId4" Type="http://schemas.openxmlformats.org/officeDocument/2006/relationships/image" Target="../media/image1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latin typeface="Aharoni" panose="02010803020104030203" pitchFamily="2" charset="-79"/>
                <a:cs typeface="Aharoni" panose="02010803020104030203" pitchFamily="2" charset="-79"/>
              </a:rPr>
              <a:t>Drift </a:t>
            </a:r>
            <a:r>
              <a:rPr lang="en-US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Racind</a:t>
            </a:r>
            <a:endParaRPr lang="ru-RU" sz="8000" dirty="0">
              <a:cs typeface="Aharoni" panose="02010803020104030203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Motivate to practice an extreme sport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4881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0099" y="3111500"/>
            <a:ext cx="559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chose this sport because I like cars. I like speed, adrenaline.</a:t>
            </a:r>
            <a:endParaRPr lang="ru-RU" dirty="0"/>
          </a:p>
        </p:txBody>
      </p:sp>
      <p:pic>
        <p:nvPicPr>
          <p:cNvPr id="1026" name="Picture 2" descr="https://sun9-70.userapi.com/I79g8tKAvpn0qLCNbb5llEwT4oyIJHBx_7vpwQ/3YT1sq5p3o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651081"/>
            <a:ext cx="3962400" cy="24125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scdn.co/image/ab67706c0000bebb5d5d87152716ee40be5876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81" y="3528690"/>
            <a:ext cx="4631839" cy="26054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5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6400" y="1419522"/>
            <a:ext cx="6118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a turning technique and a type of motor sport.</a:t>
            </a:r>
          </a:p>
          <a:p>
            <a:r>
              <a:rPr lang="en-US" dirty="0"/>
              <a:t>The technique is controlled to the maximum, in order to maintain </a:t>
            </a:r>
          </a:p>
          <a:p>
            <a:r>
              <a:rPr lang="en-US" dirty="0"/>
              <a:t>the speed and the angle.</a:t>
            </a:r>
          </a:p>
        </p:txBody>
      </p:sp>
      <p:pic>
        <p:nvPicPr>
          <p:cNvPr id="2050" name="Picture 2" descr="https://sun9-47.userapi.com/impf/c850236/v850236676/154b82/wtUqpp4ofyk.jpg?size=320x213&amp;quality=96&amp;crop=2,0,1020,679&amp;sign=e68324da53d90310904b71b3129de865&amp;c_uniq_tag=4cGyBD-KJAHJDWdJWsHeABZyMDnDJ3qlRKJ71EU0I0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866774"/>
            <a:ext cx="3048000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8375" y="4216400"/>
            <a:ext cx="774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competitions take place on dry asphalt, tracks with many turns</a:t>
            </a:r>
          </a:p>
          <a:p>
            <a:r>
              <a:rPr lang="en-US" dirty="0"/>
              <a:t>Only rear-wheel drive vehicles are used.</a:t>
            </a:r>
            <a:endParaRPr lang="ru-RU" dirty="0"/>
          </a:p>
          <a:p>
            <a:endParaRPr lang="ru-RU" dirty="0"/>
          </a:p>
        </p:txBody>
      </p:sp>
      <p:pic>
        <p:nvPicPr>
          <p:cNvPr id="2052" name="Picture 4" descr="https://avatars.mds.yandex.net/get-pdb-teasers/2367243/6e6a89df-f08b-43b0-93b9-c23b03531f0f/optimi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3" y="3481916"/>
            <a:ext cx="3444877" cy="229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09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1100" y="812800"/>
            <a:ext cx="517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of the most used cars for these competitions are:</a:t>
            </a:r>
            <a:endParaRPr lang="ru-RU" dirty="0"/>
          </a:p>
        </p:txBody>
      </p:sp>
      <p:pic>
        <p:nvPicPr>
          <p:cNvPr id="3074" name="Picture 2" descr="https://sun9-33.userapi.com/impg/c858120/v858120705/1ff9be/4kMm3ndatc4.jpg?size=200x133&amp;quality=96&amp;crop=98,0,1083,720&amp;sign=5c30bffa921335102f92001948c2c770&amp;c_uniq_tag=nx3RTnpbSuVMV7WYk1Ikc2udz16e5u5aQ2xCebLKWd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88" y="1750014"/>
            <a:ext cx="2298890" cy="1528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807005" y="1291951"/>
            <a:ext cx="7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Tayota</a:t>
            </a:r>
            <a:endParaRPr lang="ru-RU" dirty="0"/>
          </a:p>
        </p:txBody>
      </p:sp>
      <p:pic>
        <p:nvPicPr>
          <p:cNvPr id="3076" name="Picture 4" descr="https://i.ytimg.com/vi/zFDmA0-McgQ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421" y="2119346"/>
            <a:ext cx="2014977" cy="1511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4582402" y="175001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Nissan</a:t>
            </a:r>
            <a:endParaRPr lang="ru-RU" dirty="0"/>
          </a:p>
        </p:txBody>
      </p:sp>
      <p:pic>
        <p:nvPicPr>
          <p:cNvPr id="3078" name="Picture 6" descr="https://i01.fotocdn.net/s112/7ed71e253618f644/public_pin_m/250654410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4" y="4118165"/>
            <a:ext cx="2752725" cy="1835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035174" y="371247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BMW</a:t>
            </a:r>
            <a:endParaRPr lang="ru-RU" dirty="0"/>
          </a:p>
        </p:txBody>
      </p:sp>
      <p:pic>
        <p:nvPicPr>
          <p:cNvPr id="3080" name="Picture 8" descr="https://sun9-72.userapi.com/impf/BocaHqV_wBePyKHFP-GrIVtCNjSqGvGVddC4Mw/Zb6yz4mWWXA.jpg?size=320x213&amp;quality=96&amp;crop=28,0,844,562&amp;sign=bca2ac1010b2629fd895dfe1eed688dc&amp;type=alb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828" y="1423471"/>
            <a:ext cx="3345572" cy="2226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7729387" y="110013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Mercedes-Benz</a:t>
            </a:r>
            <a:endParaRPr lang="ru-RU" dirty="0"/>
          </a:p>
        </p:txBody>
      </p:sp>
      <p:pic>
        <p:nvPicPr>
          <p:cNvPr id="3082" name="Picture 10" descr="https://img.favcars.com/dodge/viper/dodge_viper_2008_photos_9_800x6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564" y="3973703"/>
            <a:ext cx="2832100" cy="2124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6167705" y="4712574"/>
            <a:ext cx="79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Dodge</a:t>
            </a:r>
          </a:p>
          <a:p>
            <a:r>
              <a:rPr lang="en-US" dirty="0"/>
              <a:t>Viper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719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89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Натуральные материалы</vt:lpstr>
      <vt:lpstr>Drift Racind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</dc:title>
  <dc:creator>User-pkLenovo</dc:creator>
  <cp:lastModifiedBy>Carapascal Denis</cp:lastModifiedBy>
  <cp:revision>25</cp:revision>
  <dcterms:created xsi:type="dcterms:W3CDTF">2021-05-25T18:39:17Z</dcterms:created>
  <dcterms:modified xsi:type="dcterms:W3CDTF">2021-05-25T20:11:05Z</dcterms:modified>
</cp:coreProperties>
</file>