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dfb63f6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dfb63f6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fb63f6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fb63f6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dfb63f6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dfb63f6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dfb63f6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dfb63f6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dfb63f62b_0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dfb63f62b_0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lideshare.net/FaisalAyub8/road-safety-presentationppt-by-faisal" TargetMode="External"/><Relationship Id="rId4" Type="http://schemas.openxmlformats.org/officeDocument/2006/relationships/hyperlink" Target="https://www.slideshare.net/FaisalAyub8/road-safety-presentationppt-by-faisal" TargetMode="External"/><Relationship Id="rId5" Type="http://schemas.openxmlformats.org/officeDocument/2006/relationships/hyperlink" Target="https://www.slideshare.net/FaisalAyub8/road-safety-presentationppt-by-fais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Pedestrian" TargetMode="External"/><Relationship Id="rId4" Type="http://schemas.openxmlformats.org/officeDocument/2006/relationships/hyperlink" Target="https://en.wikipedia.org/wiki/Cyclist" TargetMode="External"/><Relationship Id="rId5" Type="http://schemas.openxmlformats.org/officeDocument/2006/relationships/hyperlink" Target="https://en.wikipedia.org/wiki/Driving" TargetMode="External"/><Relationship Id="rId6" Type="http://schemas.openxmlformats.org/officeDocument/2006/relationships/hyperlink" Target="https://en.wikipedia.org/wiki/Public_transport" TargetMode="External"/><Relationship Id="rId7" Type="http://schemas.openxmlformats.org/officeDocument/2006/relationships/hyperlink" Target="https://en.wikipedia.org/wiki/Bus" TargetMode="External"/><Relationship Id="rId8" Type="http://schemas.openxmlformats.org/officeDocument/2006/relationships/hyperlink" Target="https://en.wikipedia.org/wiki/Tra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1.jpg"/><Relationship Id="rId6" Type="http://schemas.openxmlformats.org/officeDocument/2006/relationships/image" Target="../media/image2.jpg"/><Relationship Id="rId7" Type="http://schemas.openxmlformats.org/officeDocument/2006/relationships/hyperlink" Target="https://www.google.com/imgres?imgurl=https%3A%2F%2Fkubnews.ru%2Fupload%2Fresize_cache%2Fiblock%2Fbe3%2F608_410_2%2Fbe39566ecb5bbe66ce3a74d487ddc218.jpg&amp;imgrefurl=https%3A%2F%2Fkubnews.ru%2Fall%2F%3Ftag%3Ddtp&amp;tbnid=J_zIBTNb2ssHaM&amp;vet=12ahUKEwiLvI3A04fwAhWFxIsKHTC7BoYQMygregUIARCpAg..i&amp;docid=Mj3yk7GNgVHxcM&amp;w=608&amp;h=410&amp;q=%D0%B4%D1%82%D0%BF&amp;client=firefox-b-d&amp;ved=2ahUKEwiLvI3A04fwAhWFxIsKHTC7BoYQMygregUIARCpA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73100" y="1197350"/>
            <a:ext cx="6397800" cy="24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>
              <a:uFill>
                <a:noFill/>
              </a:uFill>
              <a:hlinkClick r:id="rId3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b="1" i="1" lang="ru" sz="4885"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Road traffic safety</a:t>
            </a:r>
            <a:endParaRPr b="1" i="1" sz="4885">
              <a:uFill>
                <a:noFill/>
              </a:uFill>
              <a:latin typeface="Comic Sans MS"/>
              <a:ea typeface="Comic Sans MS"/>
              <a:cs typeface="Comic Sans MS"/>
              <a:sym typeface="Comic Sans MS"/>
              <a:hlinkClick r:id="rId5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545100" y="31655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Comic Sans MS"/>
                <a:ea typeface="Comic Sans MS"/>
                <a:cs typeface="Comic Sans MS"/>
                <a:sym typeface="Comic Sans MS"/>
              </a:rPr>
              <a:t>Tasmali Sergiu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is Road Safety?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800">
                <a:latin typeface="Comic Sans MS"/>
                <a:ea typeface="Comic Sans MS"/>
                <a:cs typeface="Comic Sans MS"/>
                <a:sym typeface="Comic Sans MS"/>
              </a:rPr>
              <a:t>Road traffic safety refers to the methods and measures used to prevent road users from being killed or seriously injured. Typical road users include</a:t>
            </a:r>
            <a:r>
              <a:rPr b="1" lang="ru" sz="1800"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 pedestrians</a:t>
            </a:r>
            <a:r>
              <a:rPr b="1" lang="ru" sz="180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b="1" lang="ru" sz="1800"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 cyclists</a:t>
            </a:r>
            <a:r>
              <a:rPr b="1" lang="ru" sz="1800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b="1" lang="ru" sz="1800"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"/>
              </a:rPr>
              <a:t> motorists</a:t>
            </a:r>
            <a:r>
              <a:rPr b="1" lang="ru" sz="1800">
                <a:latin typeface="Comic Sans MS"/>
                <a:ea typeface="Comic Sans MS"/>
                <a:cs typeface="Comic Sans MS"/>
                <a:sym typeface="Comic Sans MS"/>
              </a:rPr>
              <a:t>, vehicle passengers, horse riders, and passengers of on-road</a:t>
            </a:r>
            <a:r>
              <a:rPr b="1" lang="ru" sz="1800"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6"/>
              </a:rPr>
              <a:t> public transport</a:t>
            </a:r>
            <a:r>
              <a:rPr b="1" lang="ru" sz="1800">
                <a:latin typeface="Comic Sans MS"/>
                <a:ea typeface="Comic Sans MS"/>
                <a:cs typeface="Comic Sans MS"/>
                <a:sym typeface="Comic Sans MS"/>
              </a:rPr>
              <a:t> (mainly</a:t>
            </a:r>
            <a:r>
              <a:rPr b="1" lang="ru" sz="1800"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7"/>
              </a:rPr>
              <a:t> buses</a:t>
            </a:r>
            <a:r>
              <a:rPr b="1" lang="ru" sz="1800">
                <a:latin typeface="Comic Sans MS"/>
                <a:ea typeface="Comic Sans MS"/>
                <a:cs typeface="Comic Sans MS"/>
                <a:sym typeface="Comic Sans MS"/>
              </a:rPr>
              <a:t> and</a:t>
            </a:r>
            <a:r>
              <a:rPr b="1" lang="ru" sz="1800"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8"/>
              </a:rPr>
              <a:t> trams</a:t>
            </a:r>
            <a:r>
              <a:rPr b="1" lang="ru" sz="1800">
                <a:latin typeface="Comic Sans MS"/>
                <a:ea typeface="Comic Sans MS"/>
                <a:cs typeface="Comic Sans MS"/>
                <a:sym typeface="Comic Sans MS"/>
              </a:rPr>
              <a:t>). 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are the road safety rules?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892975"/>
            <a:ext cx="7505700" cy="30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65936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ct val="100000"/>
              <a:buFont typeface="Georgia"/>
              <a:buChar char="●"/>
            </a:pPr>
            <a:r>
              <a:rPr b="1" lang="ru" sz="3932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Never Drink &amp; Drive.</a:t>
            </a:r>
            <a:endParaRPr b="1" sz="3932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5936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ct val="100000"/>
              <a:buFont typeface="Georgia"/>
              <a:buChar char="●"/>
            </a:pPr>
            <a:r>
              <a:rPr b="1" lang="ru" sz="3932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Always Wear Seat Belt.</a:t>
            </a:r>
            <a:endParaRPr b="1" sz="3932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5936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ct val="100000"/>
              <a:buFont typeface="Georgia"/>
              <a:buChar char="●"/>
            </a:pPr>
            <a:r>
              <a:rPr b="1" lang="ru" sz="3932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Keep a Safe Distance from the vehicle ahead.</a:t>
            </a:r>
            <a:endParaRPr b="1" sz="3932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5936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ct val="100000"/>
              <a:buFont typeface="Georgia"/>
              <a:buChar char="●"/>
            </a:pPr>
            <a:r>
              <a:rPr b="1" lang="ru" sz="3932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Always Avoid Distractions.</a:t>
            </a:r>
            <a:endParaRPr b="1" sz="3932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5936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ct val="100000"/>
              <a:buFont typeface="Georgia"/>
              <a:buChar char="●"/>
            </a:pPr>
            <a:r>
              <a:rPr b="1" lang="ru" sz="3932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Never Break Red Signal.</a:t>
            </a:r>
            <a:endParaRPr b="1" sz="3932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5936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ct val="100000"/>
              <a:buFont typeface="Georgia"/>
              <a:buChar char="●"/>
            </a:pPr>
            <a:r>
              <a:rPr b="1" lang="ru" sz="3932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Always Drive Within Speed Limit.</a:t>
            </a:r>
            <a:endParaRPr b="1" sz="3932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5936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ct val="100000"/>
              <a:buFont typeface="Georgia"/>
              <a:buChar char="●"/>
            </a:pPr>
            <a:r>
              <a:rPr b="1" lang="ru" sz="3932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Avoid the Drowsiness While Driving.</a:t>
            </a:r>
            <a:endParaRPr b="1" sz="3932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5936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ct val="100000"/>
              <a:buFont typeface="Georgia"/>
              <a:buChar char="●"/>
            </a:pPr>
            <a:r>
              <a:rPr b="1" lang="ru" sz="3932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Watch Out For Drivers On the Road.</a:t>
            </a:r>
            <a:endParaRPr b="1" sz="3932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82400" y="339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Some S</a:t>
            </a:r>
            <a:r>
              <a:rPr lang="ru"/>
              <a:t>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58" y="956525"/>
            <a:ext cx="6758842" cy="384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3728175" y="9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Photos</a:t>
            </a:r>
            <a:endParaRPr/>
          </a:p>
        </p:txBody>
      </p:sp>
      <p:pic>
        <p:nvPicPr>
          <p:cNvPr descr="Свидетель о страшной аварии в Гагаузии: Женщина умерла на моих руках »  Gagauzinfo.md"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550" y="2371200"/>
            <a:ext cx="3067050" cy="1936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Видео) Появились кадры страшной аварии на трассе Кишинев-Хынчешты - nokta"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300" y="2946950"/>
            <a:ext cx="3605450" cy="1757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Украинские политологи и журналист погибли в ДТП в Ровенской области -  Газета.Ru" id="155" name="Google Shape;15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950" y="884278"/>
            <a:ext cx="3425541" cy="1936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ДТП - актуальные новости, статьи, события по теме | Кубанские новости" id="156" name="Google Shape;15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1412" y="461650"/>
            <a:ext cx="2607587" cy="17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8767600" y="3573650"/>
            <a:ext cx="3840300" cy="35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  <a:hlinkClick r:id="rId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638300" y="1775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Tanks for watching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