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969696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CAA38-45E0-439A-8523-4F0297EDA8C3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530755C-F8C5-451B-94D1-838A3EFB82ED}">
      <dgm:prSet phldrT="[Текст]"/>
      <dgm:spPr>
        <a:noFill/>
      </dgm:spPr>
      <dgm:t>
        <a:bodyPr/>
        <a:lstStyle/>
        <a:p>
          <a:r>
            <a:rPr lang="ru-RU" dirty="0" smtClean="0"/>
            <a:t>Ввод данных пользователем</a:t>
          </a:r>
          <a:endParaRPr lang="ru-RU" dirty="0"/>
        </a:p>
      </dgm:t>
    </dgm:pt>
    <dgm:pt modelId="{2C168BC5-42BC-44BD-9E17-387E201D252B}" type="parTrans" cxnId="{6E2216CB-67DB-47EC-BBE7-7707AF37B537}">
      <dgm:prSet/>
      <dgm:spPr/>
      <dgm:t>
        <a:bodyPr/>
        <a:lstStyle/>
        <a:p>
          <a:endParaRPr lang="ru-RU"/>
        </a:p>
      </dgm:t>
    </dgm:pt>
    <dgm:pt modelId="{5036ABE4-6719-457E-9D1F-9DA6620A2BA6}" type="sibTrans" cxnId="{6E2216CB-67DB-47EC-BBE7-7707AF37B537}">
      <dgm:prSet/>
      <dgm:spPr/>
      <dgm:t>
        <a:bodyPr/>
        <a:lstStyle/>
        <a:p>
          <a:endParaRPr lang="ru-RU"/>
        </a:p>
      </dgm:t>
    </dgm:pt>
    <dgm:pt modelId="{E82D1D72-2136-43EB-B080-CC689109033B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dirty="0" smtClean="0"/>
            <a:t>Генерация случайных нот по введённым данным</a:t>
          </a:r>
          <a:endParaRPr lang="ru-RU" dirty="0"/>
        </a:p>
      </dgm:t>
    </dgm:pt>
    <dgm:pt modelId="{E0C71FE1-54FB-442B-B0EC-C7E9F0D8710B}" type="parTrans" cxnId="{9EAE3303-2014-420F-85CF-A1CF47F3C3D6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9C198756-7ED7-4179-8403-88C51D135BE2}" type="sibTrans" cxnId="{9EAE3303-2014-420F-85CF-A1CF47F3C3D6}">
      <dgm:prSet/>
      <dgm:spPr/>
      <dgm:t>
        <a:bodyPr/>
        <a:lstStyle/>
        <a:p>
          <a:endParaRPr lang="ru-RU"/>
        </a:p>
      </dgm:t>
    </dgm:pt>
    <dgm:pt modelId="{A0953F00-2C97-480F-B9F3-82E713A03118}">
      <dgm:prSet/>
      <dgm:spPr/>
      <dgm:t>
        <a:bodyPr/>
        <a:lstStyle/>
        <a:p>
          <a:r>
            <a:rPr lang="ru-RU" dirty="0" smtClean="0"/>
            <a:t>Упаковка результата в формат</a:t>
          </a:r>
          <a:r>
            <a:rPr lang="en-US" dirty="0" smtClean="0"/>
            <a:t> midi</a:t>
          </a:r>
          <a:endParaRPr lang="ru-RU" dirty="0"/>
        </a:p>
      </dgm:t>
    </dgm:pt>
    <dgm:pt modelId="{42658B57-7EA0-4A1E-B7C5-8E60CD371FE2}" type="parTrans" cxnId="{055E13BB-C848-4BD6-B8F4-623EED8EC995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1F2501FE-2517-469D-9C7D-2432AEA237F7}" type="sibTrans" cxnId="{055E13BB-C848-4BD6-B8F4-623EED8EC995}">
      <dgm:prSet/>
      <dgm:spPr/>
      <dgm:t>
        <a:bodyPr/>
        <a:lstStyle/>
        <a:p>
          <a:endParaRPr lang="ru-RU"/>
        </a:p>
      </dgm:t>
    </dgm:pt>
    <dgm:pt modelId="{86BC2B14-54E3-4E57-AA07-BC513B0E68AB}">
      <dgm:prSet/>
      <dgm:spPr/>
      <dgm:t>
        <a:bodyPr/>
        <a:lstStyle/>
        <a:p>
          <a:r>
            <a:rPr lang="ru-RU" dirty="0" smtClean="0"/>
            <a:t>Готовый продукт - мелодия</a:t>
          </a:r>
          <a:endParaRPr lang="ru-RU" dirty="0"/>
        </a:p>
      </dgm:t>
    </dgm:pt>
    <dgm:pt modelId="{C7597C7A-1094-42AB-9BB4-361141926D9D}" type="parTrans" cxnId="{C83B0315-371C-458C-B621-4B23E0EC896F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9DCD1D6-8694-4265-A1C9-CF93475BAF5A}" type="sibTrans" cxnId="{C83B0315-371C-458C-B621-4B23E0EC896F}">
      <dgm:prSet/>
      <dgm:spPr/>
      <dgm:t>
        <a:bodyPr/>
        <a:lstStyle/>
        <a:p>
          <a:endParaRPr lang="ru-RU"/>
        </a:p>
      </dgm:t>
    </dgm:pt>
    <dgm:pt modelId="{C5CB5CB6-FA92-4EA3-8359-6BD0E142D040}">
      <dgm:prSet/>
      <dgm:spPr/>
      <dgm:t>
        <a:bodyPr/>
        <a:lstStyle/>
        <a:p>
          <a:r>
            <a:rPr lang="ru-RU" dirty="0" smtClean="0"/>
            <a:t>Генерация на основе введённых данных по ритмическим рисункам</a:t>
          </a:r>
          <a:endParaRPr lang="ru-RU" dirty="0"/>
        </a:p>
      </dgm:t>
    </dgm:pt>
    <dgm:pt modelId="{B9DE25A8-6E0B-48A3-AEFF-2935761CB37E}" type="parTrans" cxnId="{199E3E0C-76B4-4446-B333-5EE99C81674F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5E94A99D-30CE-4C18-A841-B693E622DF78}" type="sibTrans" cxnId="{199E3E0C-76B4-4446-B333-5EE99C81674F}">
      <dgm:prSet/>
      <dgm:spPr/>
      <dgm:t>
        <a:bodyPr/>
        <a:lstStyle/>
        <a:p>
          <a:endParaRPr lang="ru-RU"/>
        </a:p>
      </dgm:t>
    </dgm:pt>
    <dgm:pt modelId="{FB031DC4-8F37-4EF7-8C7C-6E012018C130}" type="pres">
      <dgm:prSet presAssocID="{42CCAA38-45E0-439A-8523-4F0297EDA8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5ED432-3918-403F-B2B9-D0A0F70D0468}" type="pres">
      <dgm:prSet presAssocID="{E530755C-F8C5-451B-94D1-838A3EFB82ED}" presName="hierRoot1" presStyleCnt="0">
        <dgm:presLayoutVars>
          <dgm:hierBranch val="init"/>
        </dgm:presLayoutVars>
      </dgm:prSet>
      <dgm:spPr/>
    </dgm:pt>
    <dgm:pt modelId="{6FB30A8B-0CC6-40FB-B566-834FB69F6D21}" type="pres">
      <dgm:prSet presAssocID="{E530755C-F8C5-451B-94D1-838A3EFB82ED}" presName="rootComposite1" presStyleCnt="0"/>
      <dgm:spPr/>
    </dgm:pt>
    <dgm:pt modelId="{4640C3CC-6134-4A02-A9A8-FBDA27E67846}" type="pres">
      <dgm:prSet presAssocID="{E530755C-F8C5-451B-94D1-838A3EFB82ED}" presName="rootText1" presStyleLbl="node0" presStyleIdx="0" presStyleCnt="1">
        <dgm:presLayoutVars>
          <dgm:chPref val="3"/>
        </dgm:presLayoutVars>
      </dgm:prSet>
      <dgm:spPr/>
    </dgm:pt>
    <dgm:pt modelId="{754692A1-8A79-47CC-BCEB-B3316F60A750}" type="pres">
      <dgm:prSet presAssocID="{E530755C-F8C5-451B-94D1-838A3EFB82ED}" presName="rootConnector1" presStyleLbl="node1" presStyleIdx="0" presStyleCnt="0"/>
      <dgm:spPr/>
    </dgm:pt>
    <dgm:pt modelId="{FE9F6097-3A13-4EC2-98F2-B363647CE42B}" type="pres">
      <dgm:prSet presAssocID="{E530755C-F8C5-451B-94D1-838A3EFB82ED}" presName="hierChild2" presStyleCnt="0"/>
      <dgm:spPr/>
    </dgm:pt>
    <dgm:pt modelId="{7EE7B894-EA1C-4C6F-93BE-A0F6E80E5F6B}" type="pres">
      <dgm:prSet presAssocID="{E0C71FE1-54FB-442B-B0EC-C7E9F0D8710B}" presName="Name37" presStyleLbl="parChTrans1D2" presStyleIdx="0" presStyleCnt="2"/>
      <dgm:spPr/>
    </dgm:pt>
    <dgm:pt modelId="{470EAD3F-D222-420F-BAA0-C63FD1853F2A}" type="pres">
      <dgm:prSet presAssocID="{E82D1D72-2136-43EB-B080-CC689109033B}" presName="hierRoot2" presStyleCnt="0">
        <dgm:presLayoutVars>
          <dgm:hierBranch val="init"/>
        </dgm:presLayoutVars>
      </dgm:prSet>
      <dgm:spPr/>
    </dgm:pt>
    <dgm:pt modelId="{1262D857-B355-4892-9727-3ACFD17F56EE}" type="pres">
      <dgm:prSet presAssocID="{E82D1D72-2136-43EB-B080-CC689109033B}" presName="rootComposite" presStyleCnt="0"/>
      <dgm:spPr/>
    </dgm:pt>
    <dgm:pt modelId="{AB6B8F81-C331-4B05-A5D7-4AB06EDA2997}" type="pres">
      <dgm:prSet presAssocID="{E82D1D72-2136-43EB-B080-CC689109033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57E8B2-1130-4F86-B271-70431A4FBDCB}" type="pres">
      <dgm:prSet presAssocID="{E82D1D72-2136-43EB-B080-CC689109033B}" presName="rootConnector" presStyleLbl="node2" presStyleIdx="0" presStyleCnt="2"/>
      <dgm:spPr/>
    </dgm:pt>
    <dgm:pt modelId="{A384144A-192F-47BE-9E33-B2FC92C90B34}" type="pres">
      <dgm:prSet presAssocID="{E82D1D72-2136-43EB-B080-CC689109033B}" presName="hierChild4" presStyleCnt="0"/>
      <dgm:spPr/>
    </dgm:pt>
    <dgm:pt modelId="{D5688639-6DE1-4177-A0E2-DE3AB3EF0CB4}" type="pres">
      <dgm:prSet presAssocID="{42658B57-7EA0-4A1E-B7C5-8E60CD371FE2}" presName="Name37" presStyleLbl="parChTrans1D3" presStyleIdx="0" presStyleCnt="1"/>
      <dgm:spPr/>
    </dgm:pt>
    <dgm:pt modelId="{91917C46-5E8A-41F6-AE74-D9572CC1B4C3}" type="pres">
      <dgm:prSet presAssocID="{A0953F00-2C97-480F-B9F3-82E713A03118}" presName="hierRoot2" presStyleCnt="0">
        <dgm:presLayoutVars>
          <dgm:hierBranch val="init"/>
        </dgm:presLayoutVars>
      </dgm:prSet>
      <dgm:spPr/>
    </dgm:pt>
    <dgm:pt modelId="{FE2AA66A-9DCA-44AE-B87D-2E829F1FFBD5}" type="pres">
      <dgm:prSet presAssocID="{A0953F00-2C97-480F-B9F3-82E713A03118}" presName="rootComposite" presStyleCnt="0"/>
      <dgm:spPr/>
    </dgm:pt>
    <dgm:pt modelId="{C8BF42A5-6F38-4872-8CD5-DC3B0794203D}" type="pres">
      <dgm:prSet presAssocID="{A0953F00-2C97-480F-B9F3-82E713A03118}" presName="rootText" presStyleLbl="node3" presStyleIdx="0" presStyleCnt="1" custLinFactNeighborX="55012" custLinFactNeighborY="27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E012F2-AF02-4E30-B7E6-F33352F70CCB}" type="pres">
      <dgm:prSet presAssocID="{A0953F00-2C97-480F-B9F3-82E713A03118}" presName="rootConnector" presStyleLbl="node3" presStyleIdx="0" presStyleCnt="1"/>
      <dgm:spPr/>
    </dgm:pt>
    <dgm:pt modelId="{5C688564-D6EA-4FB6-A252-8DD6A30CE9C1}" type="pres">
      <dgm:prSet presAssocID="{A0953F00-2C97-480F-B9F3-82E713A03118}" presName="hierChild4" presStyleCnt="0"/>
      <dgm:spPr/>
    </dgm:pt>
    <dgm:pt modelId="{781B4664-59CD-41BB-98CF-028FAEC0EBBD}" type="pres">
      <dgm:prSet presAssocID="{C7597C7A-1094-42AB-9BB4-361141926D9D}" presName="Name37" presStyleLbl="parChTrans1D4" presStyleIdx="0" presStyleCnt="1"/>
      <dgm:spPr/>
    </dgm:pt>
    <dgm:pt modelId="{4C5275FB-EC49-42F5-BD02-BB789E352620}" type="pres">
      <dgm:prSet presAssocID="{86BC2B14-54E3-4E57-AA07-BC513B0E68AB}" presName="hierRoot2" presStyleCnt="0">
        <dgm:presLayoutVars>
          <dgm:hierBranch val="init"/>
        </dgm:presLayoutVars>
      </dgm:prSet>
      <dgm:spPr/>
    </dgm:pt>
    <dgm:pt modelId="{07D98F6D-601C-4FBA-84E2-80AA463BF4E6}" type="pres">
      <dgm:prSet presAssocID="{86BC2B14-54E3-4E57-AA07-BC513B0E68AB}" presName="rootComposite" presStyleCnt="0"/>
      <dgm:spPr/>
    </dgm:pt>
    <dgm:pt modelId="{E7A326A4-EBFE-4280-AB01-9FE0CE7B5F00}" type="pres">
      <dgm:prSet presAssocID="{86BC2B14-54E3-4E57-AA07-BC513B0E68AB}" presName="rootText" presStyleLbl="node4" presStyleIdx="0" presStyleCnt="1" custLinFactNeighborX="55378" custLinFactNeighborY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6DCD845-1924-4CA5-8F86-1CF58376FDD2}" type="pres">
      <dgm:prSet presAssocID="{86BC2B14-54E3-4E57-AA07-BC513B0E68AB}" presName="rootConnector" presStyleLbl="node4" presStyleIdx="0" presStyleCnt="1"/>
      <dgm:spPr/>
    </dgm:pt>
    <dgm:pt modelId="{0F4B70BC-8E1D-4B30-B455-9AE4F82EACB4}" type="pres">
      <dgm:prSet presAssocID="{86BC2B14-54E3-4E57-AA07-BC513B0E68AB}" presName="hierChild4" presStyleCnt="0"/>
      <dgm:spPr/>
    </dgm:pt>
    <dgm:pt modelId="{02507C4F-0564-42A8-82B3-08F5887B28BB}" type="pres">
      <dgm:prSet presAssocID="{86BC2B14-54E3-4E57-AA07-BC513B0E68AB}" presName="hierChild5" presStyleCnt="0"/>
      <dgm:spPr/>
    </dgm:pt>
    <dgm:pt modelId="{4AFF8BAF-A2EE-4D08-8E22-0783BDD05707}" type="pres">
      <dgm:prSet presAssocID="{A0953F00-2C97-480F-B9F3-82E713A03118}" presName="hierChild5" presStyleCnt="0"/>
      <dgm:spPr/>
    </dgm:pt>
    <dgm:pt modelId="{042225BA-2D7B-4296-9C82-2AE57B91053A}" type="pres">
      <dgm:prSet presAssocID="{E82D1D72-2136-43EB-B080-CC689109033B}" presName="hierChild5" presStyleCnt="0"/>
      <dgm:spPr/>
    </dgm:pt>
    <dgm:pt modelId="{DDE9B3AF-500F-40E7-AAC4-9C5AC5154E4D}" type="pres">
      <dgm:prSet presAssocID="{B9DE25A8-6E0B-48A3-AEFF-2935761CB37E}" presName="Name37" presStyleLbl="parChTrans1D2" presStyleIdx="1" presStyleCnt="2"/>
      <dgm:spPr/>
    </dgm:pt>
    <dgm:pt modelId="{1E152FA5-648F-4712-96E7-46FBB1A79EB0}" type="pres">
      <dgm:prSet presAssocID="{C5CB5CB6-FA92-4EA3-8359-6BD0E142D040}" presName="hierRoot2" presStyleCnt="0">
        <dgm:presLayoutVars>
          <dgm:hierBranch val="init"/>
        </dgm:presLayoutVars>
      </dgm:prSet>
      <dgm:spPr/>
    </dgm:pt>
    <dgm:pt modelId="{56AFE415-EEDA-49C9-825D-64933256BE3D}" type="pres">
      <dgm:prSet presAssocID="{C5CB5CB6-FA92-4EA3-8359-6BD0E142D040}" presName="rootComposite" presStyleCnt="0"/>
      <dgm:spPr/>
    </dgm:pt>
    <dgm:pt modelId="{F7262729-F68E-44CF-9BEC-CDED4FCD55D3}" type="pres">
      <dgm:prSet presAssocID="{C5CB5CB6-FA92-4EA3-8359-6BD0E142D04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DFB67C-4C43-4833-BCEE-AB408D62AAF7}" type="pres">
      <dgm:prSet presAssocID="{C5CB5CB6-FA92-4EA3-8359-6BD0E142D040}" presName="rootConnector" presStyleLbl="node2" presStyleIdx="1" presStyleCnt="2"/>
      <dgm:spPr/>
    </dgm:pt>
    <dgm:pt modelId="{AB1D8C92-1201-4B9E-8053-34640B3B653E}" type="pres">
      <dgm:prSet presAssocID="{C5CB5CB6-FA92-4EA3-8359-6BD0E142D040}" presName="hierChild4" presStyleCnt="0"/>
      <dgm:spPr/>
    </dgm:pt>
    <dgm:pt modelId="{22014445-C75F-4F8E-852A-4DF6E6A3A603}" type="pres">
      <dgm:prSet presAssocID="{C5CB5CB6-FA92-4EA3-8359-6BD0E142D040}" presName="hierChild5" presStyleCnt="0"/>
      <dgm:spPr/>
    </dgm:pt>
    <dgm:pt modelId="{937F4C36-E673-48B0-AA7A-7215E15D8EF2}" type="pres">
      <dgm:prSet presAssocID="{E530755C-F8C5-451B-94D1-838A3EFB82ED}" presName="hierChild3" presStyleCnt="0"/>
      <dgm:spPr/>
    </dgm:pt>
  </dgm:ptLst>
  <dgm:cxnLst>
    <dgm:cxn modelId="{C83B0315-371C-458C-B621-4B23E0EC896F}" srcId="{A0953F00-2C97-480F-B9F3-82E713A03118}" destId="{86BC2B14-54E3-4E57-AA07-BC513B0E68AB}" srcOrd="0" destOrd="0" parTransId="{C7597C7A-1094-42AB-9BB4-361141926D9D}" sibTransId="{79DCD1D6-8694-4265-A1C9-CF93475BAF5A}"/>
    <dgm:cxn modelId="{27DB97A5-7B5A-45E2-A4B0-C70B050F2066}" type="presOf" srcId="{E0C71FE1-54FB-442B-B0EC-C7E9F0D8710B}" destId="{7EE7B894-EA1C-4C6F-93BE-A0F6E80E5F6B}" srcOrd="0" destOrd="0" presId="urn:microsoft.com/office/officeart/2005/8/layout/orgChart1"/>
    <dgm:cxn modelId="{3145C6EE-6BD2-41D3-9C24-796923EAEBBF}" type="presOf" srcId="{B9DE25A8-6E0B-48A3-AEFF-2935761CB37E}" destId="{DDE9B3AF-500F-40E7-AAC4-9C5AC5154E4D}" srcOrd="0" destOrd="0" presId="urn:microsoft.com/office/officeart/2005/8/layout/orgChart1"/>
    <dgm:cxn modelId="{6D55B35A-B880-4FC3-9F14-26AC3F51AE7F}" type="presOf" srcId="{C5CB5CB6-FA92-4EA3-8359-6BD0E142D040}" destId="{F7262729-F68E-44CF-9BEC-CDED4FCD55D3}" srcOrd="0" destOrd="0" presId="urn:microsoft.com/office/officeart/2005/8/layout/orgChart1"/>
    <dgm:cxn modelId="{2F1170A3-A250-46F5-A15C-613B4668C3CA}" type="presOf" srcId="{C7597C7A-1094-42AB-9BB4-361141926D9D}" destId="{781B4664-59CD-41BB-98CF-028FAEC0EBBD}" srcOrd="0" destOrd="0" presId="urn:microsoft.com/office/officeart/2005/8/layout/orgChart1"/>
    <dgm:cxn modelId="{9EAE3303-2014-420F-85CF-A1CF47F3C3D6}" srcId="{E530755C-F8C5-451B-94D1-838A3EFB82ED}" destId="{E82D1D72-2136-43EB-B080-CC689109033B}" srcOrd="0" destOrd="0" parTransId="{E0C71FE1-54FB-442B-B0EC-C7E9F0D8710B}" sibTransId="{9C198756-7ED7-4179-8403-88C51D135BE2}"/>
    <dgm:cxn modelId="{3201F9E0-6FC6-4A8C-BA82-E3403D24CC5A}" type="presOf" srcId="{E530755C-F8C5-451B-94D1-838A3EFB82ED}" destId="{4640C3CC-6134-4A02-A9A8-FBDA27E67846}" srcOrd="0" destOrd="0" presId="urn:microsoft.com/office/officeart/2005/8/layout/orgChart1"/>
    <dgm:cxn modelId="{D58131E6-339D-4FED-9ADF-C8D7E18DFBEA}" type="presOf" srcId="{86BC2B14-54E3-4E57-AA07-BC513B0E68AB}" destId="{C6DCD845-1924-4CA5-8F86-1CF58376FDD2}" srcOrd="1" destOrd="0" presId="urn:microsoft.com/office/officeart/2005/8/layout/orgChart1"/>
    <dgm:cxn modelId="{E7C49B75-6240-4CDF-95ED-1E337D24800A}" type="presOf" srcId="{E530755C-F8C5-451B-94D1-838A3EFB82ED}" destId="{754692A1-8A79-47CC-BCEB-B3316F60A750}" srcOrd="1" destOrd="0" presId="urn:microsoft.com/office/officeart/2005/8/layout/orgChart1"/>
    <dgm:cxn modelId="{05629628-5CB6-464B-A50F-BC6853C124A9}" type="presOf" srcId="{A0953F00-2C97-480F-B9F3-82E713A03118}" destId="{C8BF42A5-6F38-4872-8CD5-DC3B0794203D}" srcOrd="0" destOrd="0" presId="urn:microsoft.com/office/officeart/2005/8/layout/orgChart1"/>
    <dgm:cxn modelId="{DC704293-2C7B-4125-8000-0F1FF7F611C0}" type="presOf" srcId="{A0953F00-2C97-480F-B9F3-82E713A03118}" destId="{75E012F2-AF02-4E30-B7E6-F33352F70CCB}" srcOrd="1" destOrd="0" presId="urn:microsoft.com/office/officeart/2005/8/layout/orgChart1"/>
    <dgm:cxn modelId="{976A3472-311E-4FCD-82B4-2B0C17720FE4}" type="presOf" srcId="{E82D1D72-2136-43EB-B080-CC689109033B}" destId="{AB6B8F81-C331-4B05-A5D7-4AB06EDA2997}" srcOrd="0" destOrd="0" presId="urn:microsoft.com/office/officeart/2005/8/layout/orgChart1"/>
    <dgm:cxn modelId="{055E13BB-C848-4BD6-B8F4-623EED8EC995}" srcId="{E82D1D72-2136-43EB-B080-CC689109033B}" destId="{A0953F00-2C97-480F-B9F3-82E713A03118}" srcOrd="0" destOrd="0" parTransId="{42658B57-7EA0-4A1E-B7C5-8E60CD371FE2}" sibTransId="{1F2501FE-2517-469D-9C7D-2432AEA237F7}"/>
    <dgm:cxn modelId="{199E3E0C-76B4-4446-B333-5EE99C81674F}" srcId="{E530755C-F8C5-451B-94D1-838A3EFB82ED}" destId="{C5CB5CB6-FA92-4EA3-8359-6BD0E142D040}" srcOrd="1" destOrd="0" parTransId="{B9DE25A8-6E0B-48A3-AEFF-2935761CB37E}" sibTransId="{5E94A99D-30CE-4C18-A841-B693E622DF78}"/>
    <dgm:cxn modelId="{4DB1DC7C-8B91-4B4E-AFF5-C99315B6EDEB}" type="presOf" srcId="{42CCAA38-45E0-439A-8523-4F0297EDA8C3}" destId="{FB031DC4-8F37-4EF7-8C7C-6E012018C130}" srcOrd="0" destOrd="0" presId="urn:microsoft.com/office/officeart/2005/8/layout/orgChart1"/>
    <dgm:cxn modelId="{5DCA1379-1DF5-48A1-A7D9-0322619AE265}" type="presOf" srcId="{42658B57-7EA0-4A1E-B7C5-8E60CD371FE2}" destId="{D5688639-6DE1-4177-A0E2-DE3AB3EF0CB4}" srcOrd="0" destOrd="0" presId="urn:microsoft.com/office/officeart/2005/8/layout/orgChart1"/>
    <dgm:cxn modelId="{6E2216CB-67DB-47EC-BBE7-7707AF37B537}" srcId="{42CCAA38-45E0-439A-8523-4F0297EDA8C3}" destId="{E530755C-F8C5-451B-94D1-838A3EFB82ED}" srcOrd="0" destOrd="0" parTransId="{2C168BC5-42BC-44BD-9E17-387E201D252B}" sibTransId="{5036ABE4-6719-457E-9D1F-9DA6620A2BA6}"/>
    <dgm:cxn modelId="{F9B9B63F-63BF-4F81-86C1-1A379B1A82DD}" type="presOf" srcId="{86BC2B14-54E3-4E57-AA07-BC513B0E68AB}" destId="{E7A326A4-EBFE-4280-AB01-9FE0CE7B5F00}" srcOrd="0" destOrd="0" presId="urn:microsoft.com/office/officeart/2005/8/layout/orgChart1"/>
    <dgm:cxn modelId="{17579709-F1A6-4E89-A411-A1AC672973DF}" type="presOf" srcId="{C5CB5CB6-FA92-4EA3-8359-6BD0E142D040}" destId="{38DFB67C-4C43-4833-BCEE-AB408D62AAF7}" srcOrd="1" destOrd="0" presId="urn:microsoft.com/office/officeart/2005/8/layout/orgChart1"/>
    <dgm:cxn modelId="{5D4DE0D5-4038-4AFA-B844-C9606E1BDF38}" type="presOf" srcId="{E82D1D72-2136-43EB-B080-CC689109033B}" destId="{BC57E8B2-1130-4F86-B271-70431A4FBDCB}" srcOrd="1" destOrd="0" presId="urn:microsoft.com/office/officeart/2005/8/layout/orgChart1"/>
    <dgm:cxn modelId="{A3254CC3-0EC5-4D24-9EEC-F9AAD7461E9E}" type="presParOf" srcId="{FB031DC4-8F37-4EF7-8C7C-6E012018C130}" destId="{695ED432-3918-403F-B2B9-D0A0F70D0468}" srcOrd="0" destOrd="0" presId="urn:microsoft.com/office/officeart/2005/8/layout/orgChart1"/>
    <dgm:cxn modelId="{79AA6D00-5A03-4912-A368-150910952EC1}" type="presParOf" srcId="{695ED432-3918-403F-B2B9-D0A0F70D0468}" destId="{6FB30A8B-0CC6-40FB-B566-834FB69F6D21}" srcOrd="0" destOrd="0" presId="urn:microsoft.com/office/officeart/2005/8/layout/orgChart1"/>
    <dgm:cxn modelId="{55A83EE7-90E2-4B29-AB53-4FA7B0DE8158}" type="presParOf" srcId="{6FB30A8B-0CC6-40FB-B566-834FB69F6D21}" destId="{4640C3CC-6134-4A02-A9A8-FBDA27E67846}" srcOrd="0" destOrd="0" presId="urn:microsoft.com/office/officeart/2005/8/layout/orgChart1"/>
    <dgm:cxn modelId="{DD4E3DD8-3B0B-49BD-80EB-B85608A55778}" type="presParOf" srcId="{6FB30A8B-0CC6-40FB-B566-834FB69F6D21}" destId="{754692A1-8A79-47CC-BCEB-B3316F60A750}" srcOrd="1" destOrd="0" presId="urn:microsoft.com/office/officeart/2005/8/layout/orgChart1"/>
    <dgm:cxn modelId="{099E4A8A-CB62-486F-84C8-E25193DA15CC}" type="presParOf" srcId="{695ED432-3918-403F-B2B9-D0A0F70D0468}" destId="{FE9F6097-3A13-4EC2-98F2-B363647CE42B}" srcOrd="1" destOrd="0" presId="urn:microsoft.com/office/officeart/2005/8/layout/orgChart1"/>
    <dgm:cxn modelId="{A3CCDA94-DCF8-481D-A080-B5BE652C73DF}" type="presParOf" srcId="{FE9F6097-3A13-4EC2-98F2-B363647CE42B}" destId="{7EE7B894-EA1C-4C6F-93BE-A0F6E80E5F6B}" srcOrd="0" destOrd="0" presId="urn:microsoft.com/office/officeart/2005/8/layout/orgChart1"/>
    <dgm:cxn modelId="{42996141-79AE-4073-AE8B-C2A5317442E2}" type="presParOf" srcId="{FE9F6097-3A13-4EC2-98F2-B363647CE42B}" destId="{470EAD3F-D222-420F-BAA0-C63FD1853F2A}" srcOrd="1" destOrd="0" presId="urn:microsoft.com/office/officeart/2005/8/layout/orgChart1"/>
    <dgm:cxn modelId="{81684D87-1957-470F-800F-19D247E35F05}" type="presParOf" srcId="{470EAD3F-D222-420F-BAA0-C63FD1853F2A}" destId="{1262D857-B355-4892-9727-3ACFD17F56EE}" srcOrd="0" destOrd="0" presId="urn:microsoft.com/office/officeart/2005/8/layout/orgChart1"/>
    <dgm:cxn modelId="{F171A671-B83F-4820-93FF-5E7DD88459C3}" type="presParOf" srcId="{1262D857-B355-4892-9727-3ACFD17F56EE}" destId="{AB6B8F81-C331-4B05-A5D7-4AB06EDA2997}" srcOrd="0" destOrd="0" presId="urn:microsoft.com/office/officeart/2005/8/layout/orgChart1"/>
    <dgm:cxn modelId="{EE93F2C4-8186-4C2A-9CB8-A7ADED757443}" type="presParOf" srcId="{1262D857-B355-4892-9727-3ACFD17F56EE}" destId="{BC57E8B2-1130-4F86-B271-70431A4FBDCB}" srcOrd="1" destOrd="0" presId="urn:microsoft.com/office/officeart/2005/8/layout/orgChart1"/>
    <dgm:cxn modelId="{B96C1624-5EAD-479F-BE01-51F51B68489E}" type="presParOf" srcId="{470EAD3F-D222-420F-BAA0-C63FD1853F2A}" destId="{A384144A-192F-47BE-9E33-B2FC92C90B34}" srcOrd="1" destOrd="0" presId="urn:microsoft.com/office/officeart/2005/8/layout/orgChart1"/>
    <dgm:cxn modelId="{9E0D7200-77F7-4BFF-8091-EFDAE3F16847}" type="presParOf" srcId="{A384144A-192F-47BE-9E33-B2FC92C90B34}" destId="{D5688639-6DE1-4177-A0E2-DE3AB3EF0CB4}" srcOrd="0" destOrd="0" presId="urn:microsoft.com/office/officeart/2005/8/layout/orgChart1"/>
    <dgm:cxn modelId="{B9BCF805-7068-4AD5-AA03-574BE394521B}" type="presParOf" srcId="{A384144A-192F-47BE-9E33-B2FC92C90B34}" destId="{91917C46-5E8A-41F6-AE74-D9572CC1B4C3}" srcOrd="1" destOrd="0" presId="urn:microsoft.com/office/officeart/2005/8/layout/orgChart1"/>
    <dgm:cxn modelId="{43590D80-14FD-43D0-B29C-9CF3952D4B2B}" type="presParOf" srcId="{91917C46-5E8A-41F6-AE74-D9572CC1B4C3}" destId="{FE2AA66A-9DCA-44AE-B87D-2E829F1FFBD5}" srcOrd="0" destOrd="0" presId="urn:microsoft.com/office/officeart/2005/8/layout/orgChart1"/>
    <dgm:cxn modelId="{27DFFB33-941A-48DA-814F-7F8EAD49C053}" type="presParOf" srcId="{FE2AA66A-9DCA-44AE-B87D-2E829F1FFBD5}" destId="{C8BF42A5-6F38-4872-8CD5-DC3B0794203D}" srcOrd="0" destOrd="0" presId="urn:microsoft.com/office/officeart/2005/8/layout/orgChart1"/>
    <dgm:cxn modelId="{4C98B33C-66A1-477F-BA28-10C687489C1C}" type="presParOf" srcId="{FE2AA66A-9DCA-44AE-B87D-2E829F1FFBD5}" destId="{75E012F2-AF02-4E30-B7E6-F33352F70CCB}" srcOrd="1" destOrd="0" presId="urn:microsoft.com/office/officeart/2005/8/layout/orgChart1"/>
    <dgm:cxn modelId="{0C2A3CC0-A8B3-4E09-ADB0-53B520FAF36D}" type="presParOf" srcId="{91917C46-5E8A-41F6-AE74-D9572CC1B4C3}" destId="{5C688564-D6EA-4FB6-A252-8DD6A30CE9C1}" srcOrd="1" destOrd="0" presId="urn:microsoft.com/office/officeart/2005/8/layout/orgChart1"/>
    <dgm:cxn modelId="{2D30D3AB-EB34-4589-9BE7-A3AB5546B890}" type="presParOf" srcId="{5C688564-D6EA-4FB6-A252-8DD6A30CE9C1}" destId="{781B4664-59CD-41BB-98CF-028FAEC0EBBD}" srcOrd="0" destOrd="0" presId="urn:microsoft.com/office/officeart/2005/8/layout/orgChart1"/>
    <dgm:cxn modelId="{99C8509D-9D9C-4E38-9D0B-B7910413E662}" type="presParOf" srcId="{5C688564-D6EA-4FB6-A252-8DD6A30CE9C1}" destId="{4C5275FB-EC49-42F5-BD02-BB789E352620}" srcOrd="1" destOrd="0" presId="urn:microsoft.com/office/officeart/2005/8/layout/orgChart1"/>
    <dgm:cxn modelId="{510C415A-5681-4F32-AB88-BCA078EAEEBA}" type="presParOf" srcId="{4C5275FB-EC49-42F5-BD02-BB789E352620}" destId="{07D98F6D-601C-4FBA-84E2-80AA463BF4E6}" srcOrd="0" destOrd="0" presId="urn:microsoft.com/office/officeart/2005/8/layout/orgChart1"/>
    <dgm:cxn modelId="{61AFBD1C-3FEE-4872-95D3-134C74D35743}" type="presParOf" srcId="{07D98F6D-601C-4FBA-84E2-80AA463BF4E6}" destId="{E7A326A4-EBFE-4280-AB01-9FE0CE7B5F00}" srcOrd="0" destOrd="0" presId="urn:microsoft.com/office/officeart/2005/8/layout/orgChart1"/>
    <dgm:cxn modelId="{1B65B9EC-6FF2-4CCF-8DF1-68ABB64F6824}" type="presParOf" srcId="{07D98F6D-601C-4FBA-84E2-80AA463BF4E6}" destId="{C6DCD845-1924-4CA5-8F86-1CF58376FDD2}" srcOrd="1" destOrd="0" presId="urn:microsoft.com/office/officeart/2005/8/layout/orgChart1"/>
    <dgm:cxn modelId="{FB283199-282A-4A63-9567-2C26BEA9801F}" type="presParOf" srcId="{4C5275FB-EC49-42F5-BD02-BB789E352620}" destId="{0F4B70BC-8E1D-4B30-B455-9AE4F82EACB4}" srcOrd="1" destOrd="0" presId="urn:microsoft.com/office/officeart/2005/8/layout/orgChart1"/>
    <dgm:cxn modelId="{348968F4-38EA-4FEB-93D1-6CB154456A56}" type="presParOf" srcId="{4C5275FB-EC49-42F5-BD02-BB789E352620}" destId="{02507C4F-0564-42A8-82B3-08F5887B28BB}" srcOrd="2" destOrd="0" presId="urn:microsoft.com/office/officeart/2005/8/layout/orgChart1"/>
    <dgm:cxn modelId="{12F1B49F-9BE4-4050-85F1-A7F6B2C484C7}" type="presParOf" srcId="{91917C46-5E8A-41F6-AE74-D9572CC1B4C3}" destId="{4AFF8BAF-A2EE-4D08-8E22-0783BDD05707}" srcOrd="2" destOrd="0" presId="urn:microsoft.com/office/officeart/2005/8/layout/orgChart1"/>
    <dgm:cxn modelId="{FEF0BFB2-C581-4D12-8DA6-EB06ABCA9B30}" type="presParOf" srcId="{470EAD3F-D222-420F-BAA0-C63FD1853F2A}" destId="{042225BA-2D7B-4296-9C82-2AE57B91053A}" srcOrd="2" destOrd="0" presId="urn:microsoft.com/office/officeart/2005/8/layout/orgChart1"/>
    <dgm:cxn modelId="{0567C63C-A86E-4B8A-8825-D5E9052E4F43}" type="presParOf" srcId="{FE9F6097-3A13-4EC2-98F2-B363647CE42B}" destId="{DDE9B3AF-500F-40E7-AAC4-9C5AC5154E4D}" srcOrd="2" destOrd="0" presId="urn:microsoft.com/office/officeart/2005/8/layout/orgChart1"/>
    <dgm:cxn modelId="{B0FED3C7-03D4-47B0-B7CF-53A647E53AF0}" type="presParOf" srcId="{FE9F6097-3A13-4EC2-98F2-B363647CE42B}" destId="{1E152FA5-648F-4712-96E7-46FBB1A79EB0}" srcOrd="3" destOrd="0" presId="urn:microsoft.com/office/officeart/2005/8/layout/orgChart1"/>
    <dgm:cxn modelId="{452B3F09-1E80-40B1-9CB7-4066DD0729E7}" type="presParOf" srcId="{1E152FA5-648F-4712-96E7-46FBB1A79EB0}" destId="{56AFE415-EEDA-49C9-825D-64933256BE3D}" srcOrd="0" destOrd="0" presId="urn:microsoft.com/office/officeart/2005/8/layout/orgChart1"/>
    <dgm:cxn modelId="{05551245-F2CE-4B6F-A409-49EF9CF25C6B}" type="presParOf" srcId="{56AFE415-EEDA-49C9-825D-64933256BE3D}" destId="{F7262729-F68E-44CF-9BEC-CDED4FCD55D3}" srcOrd="0" destOrd="0" presId="urn:microsoft.com/office/officeart/2005/8/layout/orgChart1"/>
    <dgm:cxn modelId="{2DDFC76B-E915-401F-AE9A-7886AA03051D}" type="presParOf" srcId="{56AFE415-EEDA-49C9-825D-64933256BE3D}" destId="{38DFB67C-4C43-4833-BCEE-AB408D62AAF7}" srcOrd="1" destOrd="0" presId="urn:microsoft.com/office/officeart/2005/8/layout/orgChart1"/>
    <dgm:cxn modelId="{832A0418-112C-4C34-A49A-433035555CEA}" type="presParOf" srcId="{1E152FA5-648F-4712-96E7-46FBB1A79EB0}" destId="{AB1D8C92-1201-4B9E-8053-34640B3B653E}" srcOrd="1" destOrd="0" presId="urn:microsoft.com/office/officeart/2005/8/layout/orgChart1"/>
    <dgm:cxn modelId="{F33E9BB7-DCF8-47AB-B51A-C790F7C57FE4}" type="presParOf" srcId="{1E152FA5-648F-4712-96E7-46FBB1A79EB0}" destId="{22014445-C75F-4F8E-852A-4DF6E6A3A603}" srcOrd="2" destOrd="0" presId="urn:microsoft.com/office/officeart/2005/8/layout/orgChart1"/>
    <dgm:cxn modelId="{FFDC602B-FB69-4D22-B708-49AA5E1C0BFE}" type="presParOf" srcId="{695ED432-3918-403F-B2B9-D0A0F70D0468}" destId="{937F4C36-E673-48B0-AA7A-7215E15D8E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9B3AF-500F-40E7-AAC4-9C5AC5154E4D}">
      <dsp:nvSpPr>
        <dsp:cNvPr id="0" name=""/>
        <dsp:cNvSpPr/>
      </dsp:nvSpPr>
      <dsp:spPr>
        <a:xfrm>
          <a:off x="3171305" y="899135"/>
          <a:ext cx="1087900" cy="37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09"/>
              </a:lnTo>
              <a:lnTo>
                <a:pt x="1087900" y="188809"/>
              </a:lnTo>
              <a:lnTo>
                <a:pt x="1087900" y="377618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B4664-59CD-41BB-98CF-028FAEC0EBBD}">
      <dsp:nvSpPr>
        <dsp:cNvPr id="0" name=""/>
        <dsp:cNvSpPr/>
      </dsp:nvSpPr>
      <dsp:spPr>
        <a:xfrm>
          <a:off x="2353348" y="3477496"/>
          <a:ext cx="276308" cy="802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267"/>
              </a:lnTo>
              <a:lnTo>
                <a:pt x="276308" y="80226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88639-6DE1-4177-A0E2-DE3AB3EF0CB4}">
      <dsp:nvSpPr>
        <dsp:cNvPr id="0" name=""/>
        <dsp:cNvSpPr/>
      </dsp:nvSpPr>
      <dsp:spPr>
        <a:xfrm>
          <a:off x="2083404" y="2175845"/>
          <a:ext cx="989216" cy="402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749"/>
              </a:lnTo>
              <a:lnTo>
                <a:pt x="989216" y="213749"/>
              </a:lnTo>
              <a:lnTo>
                <a:pt x="989216" y="402559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7B894-EA1C-4C6F-93BE-A0F6E80E5F6B}">
      <dsp:nvSpPr>
        <dsp:cNvPr id="0" name=""/>
        <dsp:cNvSpPr/>
      </dsp:nvSpPr>
      <dsp:spPr>
        <a:xfrm>
          <a:off x="2083404" y="899135"/>
          <a:ext cx="1087900" cy="377618"/>
        </a:xfrm>
        <a:custGeom>
          <a:avLst/>
          <a:gdLst/>
          <a:ahLst/>
          <a:cxnLst/>
          <a:rect l="0" t="0" r="0" b="0"/>
          <a:pathLst>
            <a:path>
              <a:moveTo>
                <a:pt x="1087900" y="0"/>
              </a:moveTo>
              <a:lnTo>
                <a:pt x="1087900" y="188809"/>
              </a:lnTo>
              <a:lnTo>
                <a:pt x="0" y="188809"/>
              </a:lnTo>
              <a:lnTo>
                <a:pt x="0" y="377618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0C3CC-6134-4A02-A9A8-FBDA27E67846}">
      <dsp:nvSpPr>
        <dsp:cNvPr id="0" name=""/>
        <dsp:cNvSpPr/>
      </dsp:nvSpPr>
      <dsp:spPr>
        <a:xfrm>
          <a:off x="2272214" y="44"/>
          <a:ext cx="1798182" cy="899091"/>
        </a:xfrm>
        <a:prstGeom prst="rect">
          <a:avLst/>
        </a:prstGeom>
        <a:noFill/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Ввод данных пользователем</a:t>
          </a:r>
          <a:endParaRPr lang="ru-RU" sz="1400" kern="1200" dirty="0"/>
        </a:p>
      </dsp:txBody>
      <dsp:txXfrm>
        <a:off x="2272214" y="44"/>
        <a:ext cx="1798182" cy="899091"/>
      </dsp:txXfrm>
    </dsp:sp>
    <dsp:sp modelId="{AB6B8F81-C331-4B05-A5D7-4AB06EDA2997}">
      <dsp:nvSpPr>
        <dsp:cNvPr id="0" name=""/>
        <dsp:cNvSpPr/>
      </dsp:nvSpPr>
      <dsp:spPr>
        <a:xfrm>
          <a:off x="1184313" y="1276754"/>
          <a:ext cx="1798182" cy="899091"/>
        </a:xfrm>
        <a:prstGeom prst="rect">
          <a:avLst/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Генерация случайных нот по введённым данным</a:t>
          </a:r>
          <a:endParaRPr lang="ru-RU" sz="1400" kern="1200" dirty="0"/>
        </a:p>
      </dsp:txBody>
      <dsp:txXfrm>
        <a:off x="1184313" y="1276754"/>
        <a:ext cx="1798182" cy="899091"/>
      </dsp:txXfrm>
    </dsp:sp>
    <dsp:sp modelId="{C8BF42A5-6F38-4872-8CD5-DC3B0794203D}">
      <dsp:nvSpPr>
        <dsp:cNvPr id="0" name=""/>
        <dsp:cNvSpPr/>
      </dsp:nvSpPr>
      <dsp:spPr>
        <a:xfrm>
          <a:off x="2173529" y="2578404"/>
          <a:ext cx="1798182" cy="899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Упаковка результата в формат</a:t>
          </a:r>
          <a:r>
            <a:rPr lang="en-US" sz="1400" kern="1200" dirty="0" smtClean="0"/>
            <a:t> midi</a:t>
          </a:r>
          <a:endParaRPr lang="ru-RU" sz="1400" kern="1200" dirty="0"/>
        </a:p>
      </dsp:txBody>
      <dsp:txXfrm>
        <a:off x="2173529" y="2578404"/>
        <a:ext cx="1798182" cy="899091"/>
      </dsp:txXfrm>
    </dsp:sp>
    <dsp:sp modelId="{E7A326A4-EBFE-4280-AB01-9FE0CE7B5F00}">
      <dsp:nvSpPr>
        <dsp:cNvPr id="0" name=""/>
        <dsp:cNvSpPr/>
      </dsp:nvSpPr>
      <dsp:spPr>
        <a:xfrm>
          <a:off x="2629656" y="3830218"/>
          <a:ext cx="1798182" cy="899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Готовый продукт - мелодия</a:t>
          </a:r>
          <a:endParaRPr lang="ru-RU" sz="1400" kern="1200" dirty="0"/>
        </a:p>
      </dsp:txBody>
      <dsp:txXfrm>
        <a:off x="2629656" y="3830218"/>
        <a:ext cx="1798182" cy="899091"/>
      </dsp:txXfrm>
    </dsp:sp>
    <dsp:sp modelId="{F7262729-F68E-44CF-9BEC-CDED4FCD55D3}">
      <dsp:nvSpPr>
        <dsp:cNvPr id="0" name=""/>
        <dsp:cNvSpPr/>
      </dsp:nvSpPr>
      <dsp:spPr>
        <a:xfrm>
          <a:off x="3360114" y="1276754"/>
          <a:ext cx="1798182" cy="899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Генерация на основе введённых данных по ритмическим рисункам</a:t>
          </a:r>
          <a:endParaRPr lang="ru-RU" sz="1400" kern="1200" dirty="0"/>
        </a:p>
      </dsp:txBody>
      <dsp:txXfrm>
        <a:off x="3360114" y="1276754"/>
        <a:ext cx="1798182" cy="899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9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77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30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48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93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3247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1655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154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733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553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399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13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44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8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030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063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37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882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571A4-8E48-4CB3-9B96-BCC104A1E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94"/>
            <a:ext cx="12188389" cy="6858000"/>
          </a:xfrm>
          <a:prstGeom prst="rect">
            <a:avLst/>
          </a:pr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tx1"/>
              </a:gs>
            </a:gsLst>
            <a:lin ang="5400000" scaled="0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252AE-CC0D-4E7A-A8A7-15AABDD1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18750"/>
            <a:ext cx="12188388" cy="1217036"/>
          </a:xfrm>
          <a:effectLst/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ГБОУ Школа №1434 «Раменки»</a:t>
            </a:r>
            <a:endParaRPr lang="LID4096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2D6C-F15C-4085-8794-063E926D8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8849"/>
            <a:ext cx="9144000" cy="4000282"/>
          </a:xfrm>
          <a:effectLst/>
        </p:spPr>
        <p:txBody>
          <a:bodyPr>
            <a:normAutofit lnSpcReduction="10000"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«Программа генерирующая музыку»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10 класса Б ГБОУ Школы №1434 г. Москва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Фрик Евгений Владимирович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технологии ГБОУ Школы №1434 г. Москва</a:t>
            </a: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Чеушев Алексей Александрович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6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Многие начинающие музыкальные продюсеры сталкиваются с проблемой сложности создания оригинальных мелодий. Моя программам призвана помочь им в изучении данной темы и более наглядно видеть свои успехи в музыке.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75" y="3826737"/>
            <a:ext cx="3031263" cy="30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D45B-F305-4034-A154-607C02C9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42F5-F8C8-4436-BCA5-0CD64E84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Разработать программу для генерации музыкальных мелодий</a:t>
            </a:r>
            <a:endParaRPr lang="LID4096" sz="2400" dirty="0">
              <a:latin typeface="Arial" panose="020B06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0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4F61-0FB0-4DD5-AC4D-140305F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9084-960E-4CCF-BADB-1F14DE20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211150"/>
          </a:xfrm>
        </p:spPr>
        <p:txBody>
          <a:bodyPr/>
          <a:lstStyle/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1) Выбор языка программирования и выбор способа генерации мелодий</a:t>
            </a:r>
          </a:p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2) Поиск необходимых библиотек и изучение музыкальной литературы</a:t>
            </a:r>
          </a:p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3) Написание программы</a:t>
            </a:r>
          </a:p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4) Проверка работоспособности программы</a:t>
            </a:r>
          </a:p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5) Анализ полученных результатов</a:t>
            </a:r>
          </a:p>
          <a:p>
            <a:pPr marL="3690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6) Разработать предложения по дальней</a:t>
            </a:r>
          </a:p>
          <a:p>
            <a:pPr marL="36900" indent="0">
              <a:buNone/>
            </a:pP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2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1065-48F8-4956-923D-EA2EF03D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7DB7-77CD-444E-B605-46AB46B2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SzPct val="100000"/>
              <a:buFont typeface="+mj-lt"/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Алгоритмы случайного поиска. Лучший вариант, благодаря своей простоте и нетребовательности к производительности компьютера.</a:t>
            </a:r>
          </a:p>
          <a:p>
            <a:pPr marL="494100" indent="-457200">
              <a:buSzPct val="100000"/>
              <a:buFont typeface="+mj-lt"/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Генетические алгоритмы. Недостатки: сложность создания.</a:t>
            </a:r>
          </a:p>
          <a:p>
            <a:pPr marL="494100" indent="-457200">
              <a:buSzPct val="100000"/>
              <a:buFont typeface="+mj-lt"/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Искусственная нейронная сеть. Недостатки: очень высокая сложность создания и обслуживания.</a:t>
            </a:r>
          </a:p>
        </p:txBody>
      </p:sp>
    </p:spTree>
    <p:extLst>
      <p:ext uri="{BB962C8B-B14F-4D97-AF65-F5344CB8AC3E}">
        <p14:creationId xmlns:p14="http://schemas.microsoft.com/office/powerpoint/2010/main" val="26421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6EC-FEBA-45FF-A396-6F00ABE9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2096"/>
            <a:ext cx="10353762" cy="970450"/>
          </a:xfrm>
        </p:spPr>
        <p:txBody>
          <a:bodyPr/>
          <a:lstStyle/>
          <a:p>
            <a:r>
              <a:rPr lang="ru-RU" dirty="0"/>
              <a:t>Таблица сравнения с аналогами</a:t>
            </a:r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2EE7F5-335A-43A7-8913-18A3542FB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5519"/>
              </p:ext>
            </p:extLst>
          </p:nvPr>
        </p:nvGraphicFramePr>
        <p:xfrm>
          <a:off x="919119" y="1202548"/>
          <a:ext cx="10353762" cy="47157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51254">
                  <a:extLst>
                    <a:ext uri="{9D8B030D-6E8A-4147-A177-3AD203B41FA5}">
                      <a16:colId xmlns:a16="http://schemas.microsoft.com/office/drawing/2014/main" val="1465795900"/>
                    </a:ext>
                  </a:extLst>
                </a:gridCol>
                <a:gridCol w="3493467">
                  <a:extLst>
                    <a:ext uri="{9D8B030D-6E8A-4147-A177-3AD203B41FA5}">
                      <a16:colId xmlns:a16="http://schemas.microsoft.com/office/drawing/2014/main" val="2982710590"/>
                    </a:ext>
                  </a:extLst>
                </a:gridCol>
                <a:gridCol w="3409041">
                  <a:extLst>
                    <a:ext uri="{9D8B030D-6E8A-4147-A177-3AD203B41FA5}">
                      <a16:colId xmlns:a16="http://schemas.microsoft.com/office/drawing/2014/main" val="473729584"/>
                    </a:ext>
                  </a:extLst>
                </a:gridCol>
              </a:tblGrid>
              <a:tr h="60716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Аналог выбранного решения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Аналог выбранного решения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Выбранное решение проекта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5238"/>
                  </a:ext>
                </a:extLst>
              </a:tr>
              <a:tr h="5405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Генетический алгоритм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Искусственная нейронная сеть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Алгоритм случайного поиска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847269"/>
                  </a:ext>
                </a:extLst>
              </a:tr>
              <a:tr h="3535097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Это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решение </a:t>
                      </a:r>
                      <a:r>
                        <a:rPr lang="ru-RU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</a:t>
                      </a:r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подходит.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Ген. алгоритмы сложны и требуют сильно углублённые знания в области математики и информатики.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Их применение могло бы значительно увеличить эффективность программы, однако изучение этой темы заняло бы большое количество времени.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Данный </a:t>
                      </a:r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вариант нам тоже не подходит.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Нейросети требуют очень большую выборку уже готовых решений, которой, к сожалению, у меня нет.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Также нейросети требуют большое количество накопителей и высокопроизводительную технику. 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Это </a:t>
                      </a:r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решение будет наилучшим благодаря относительно низкой сложности осуществления и отсутствия минусов нейросети.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помощью данного алгоритма будет возможно в течение нескольких секунд создать готовый продукт даже на низкопроизводительных устройствах.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08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4FEF-08A6-40D8-907C-9F2F464C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</a:t>
            </a:r>
            <a:endParaRPr lang="LID4096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031029454"/>
              </p:ext>
            </p:extLst>
          </p:nvPr>
        </p:nvGraphicFramePr>
        <p:xfrm>
          <a:off x="2919370" y="1580050"/>
          <a:ext cx="6342611" cy="472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44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176</TotalTime>
  <Words>318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Yu Gothic</vt:lpstr>
      <vt:lpstr>Arial</vt:lpstr>
      <vt:lpstr>Calisto MT</vt:lpstr>
      <vt:lpstr>Times New Roman</vt:lpstr>
      <vt:lpstr>Trebuchet MS</vt:lpstr>
      <vt:lpstr>Wingdings 2</vt:lpstr>
      <vt:lpstr>Slate</vt:lpstr>
      <vt:lpstr>ГБОУ Школа №1434 «Раменки»</vt:lpstr>
      <vt:lpstr>Актуальность проекта</vt:lpstr>
      <vt:lpstr>Цель проекта</vt:lpstr>
      <vt:lpstr>Задачи проекта</vt:lpstr>
      <vt:lpstr>Анализ существующих решений</vt:lpstr>
      <vt:lpstr>Таблица сравнения с аналогами</vt:lpstr>
      <vt:lpstr>Работа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ГБОУ Школа №1434 «Раменки»</dc:title>
  <dc:creator>Евгений Фрик</dc:creator>
  <cp:lastModifiedBy>User</cp:lastModifiedBy>
  <cp:revision>18</cp:revision>
  <dcterms:created xsi:type="dcterms:W3CDTF">2022-12-21T14:44:18Z</dcterms:created>
  <dcterms:modified xsi:type="dcterms:W3CDTF">2022-12-22T10:19:47Z</dcterms:modified>
</cp:coreProperties>
</file>