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e0a0b6d93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e0a0b6d93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0a0b6d93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0a0b6d93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0a0b6d93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0a0b6d93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0a0b6d93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0a0b6d93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2092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1665"/>
            <a:ext cx="9143999" cy="4280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9848"/>
            <a:ext cx="9144000" cy="4723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3380550" y="249375"/>
            <a:ext cx="18168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INDEX (HOME)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891650" y="1056425"/>
            <a:ext cx="13839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CATÁLOGO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2775450" y="1056425"/>
            <a:ext cx="30270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CONTACTO - COMPRA</a:t>
            </a:r>
            <a:endParaRPr/>
          </a:p>
        </p:txBody>
      </p:sp>
      <p:cxnSp>
        <p:nvCxnSpPr>
          <p:cNvPr id="76" name="Google Shape;76;p16"/>
          <p:cNvCxnSpPr>
            <a:stCxn id="73" idx="2"/>
            <a:endCxn id="74" idx="0"/>
          </p:cNvCxnSpPr>
          <p:nvPr/>
        </p:nvCxnSpPr>
        <p:spPr>
          <a:xfrm rot="5400000">
            <a:off x="2732850" y="-499725"/>
            <a:ext cx="406800" cy="27054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6"/>
          <p:cNvCxnSpPr>
            <a:stCxn id="73" idx="2"/>
            <a:endCxn id="75" idx="0"/>
          </p:cNvCxnSpPr>
          <p:nvPr/>
        </p:nvCxnSpPr>
        <p:spPr>
          <a:xfrm flipH="1" rot="-5400000">
            <a:off x="4085850" y="852675"/>
            <a:ext cx="406800" cy="6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6"/>
          <p:cNvCxnSpPr>
            <a:stCxn id="74" idx="3"/>
            <a:endCxn id="75" idx="1"/>
          </p:cNvCxnSpPr>
          <p:nvPr/>
        </p:nvCxnSpPr>
        <p:spPr>
          <a:xfrm>
            <a:off x="2275550" y="1256525"/>
            <a:ext cx="499800" cy="6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6"/>
          <p:cNvSpPr txBox="1"/>
          <p:nvPr/>
        </p:nvSpPr>
        <p:spPr>
          <a:xfrm>
            <a:off x="3182850" y="1863450"/>
            <a:ext cx="22122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ENVÍO CONFIRMADO</a:t>
            </a:r>
            <a:endParaRPr/>
          </a:p>
        </p:txBody>
      </p:sp>
      <p:cxnSp>
        <p:nvCxnSpPr>
          <p:cNvPr id="80" name="Google Shape;80;p16"/>
          <p:cNvCxnSpPr>
            <a:stCxn id="75" idx="2"/>
            <a:endCxn id="79" idx="0"/>
          </p:cNvCxnSpPr>
          <p:nvPr/>
        </p:nvCxnSpPr>
        <p:spPr>
          <a:xfrm flipH="1" rot="-5400000">
            <a:off x="4085850" y="1659725"/>
            <a:ext cx="406800" cy="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5" y="184363"/>
            <a:ext cx="8839196" cy="477476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3173200" y="981700"/>
            <a:ext cx="19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accent6"/>
                </a:highlight>
              </a:rPr>
              <a:t>Cambiar foto y ajustar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1452100" y="2309350"/>
            <a:ext cx="42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accent6"/>
                </a:highlight>
              </a:rPr>
              <a:t>Alinear, ajustar y convertir en boton de inicio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1908100" y="2709550"/>
            <a:ext cx="179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Sacar boton de inicio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Prod con desplegable</a:t>
            </a:r>
            <a:endParaRPr sz="1100"/>
          </a:p>
        </p:txBody>
      </p:sp>
      <p:cxnSp>
        <p:nvCxnSpPr>
          <p:cNvPr id="89" name="Google Shape;89;p17"/>
          <p:cNvCxnSpPr>
            <a:endCxn id="88" idx="1"/>
          </p:cNvCxnSpPr>
          <p:nvPr/>
        </p:nvCxnSpPr>
        <p:spPr>
          <a:xfrm flipH="1" rot="10800000">
            <a:off x="539200" y="2971150"/>
            <a:ext cx="1368900" cy="1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0" name="Google Shape;90;p17"/>
          <p:cNvCxnSpPr>
            <a:endCxn id="88" idx="2"/>
          </p:cNvCxnSpPr>
          <p:nvPr/>
        </p:nvCxnSpPr>
        <p:spPr>
          <a:xfrm>
            <a:off x="967900" y="3207850"/>
            <a:ext cx="1839000" cy="24900"/>
          </a:xfrm>
          <a:prstGeom prst="bentConnector4">
            <a:avLst>
              <a:gd fmla="val 1126" name="adj1"/>
              <a:gd fmla="val 49949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