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YAnnualMarketDataAnalysi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DA9D094-1FB1-43BE-8CF8-91466D692F6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NY Annual Market Data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1915DAD-085F-4711-A6FF-F220FFED484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8/13/2025 12:23:44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D3FEC844-EAFE-4684-9B29-E35CDE86A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477"/>
            <a:ext cx="12192000" cy="63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F719DAC4-1DFF-4816-A38B-7422C4E9CF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477"/>
            <a:ext cx="12192000" cy="63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2025-08-13T12:23:45Z</dcterms:created>
  <dcterms:modified xsi:type="dcterms:W3CDTF">2025-08-13T12:23:45Z</dcterms:modified>
</cp:coreProperties>
</file>