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YHouseSalesAnalysisChart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D898B5-9641-408B-B33D-6E294871B1E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NY House Sales Analysis 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6BA7EF6-5525-4D79-8AAD-AFC86E6289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8/13/2025 12:23:11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2C21297-A795-47B8-AEE5-63F2BE4C85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77"/>
            <a:ext cx="12192000" cy="63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B46003D-E582-4F40-9B42-33958BF726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746" y="0"/>
            <a:ext cx="7920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1A9ECC0E-86CE-4407-8A96-524F0A9EA3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471"/>
            <a:ext cx="12192000" cy="470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9BDBFDF-FA45-402E-A204-2BCD60AAF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66" y="0"/>
            <a:ext cx="53232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2025-08-13T12:23:11Z</dcterms:created>
  <dcterms:modified xsi:type="dcterms:W3CDTF">2025-08-13T12:23:11Z</dcterms:modified>
</cp:coreProperties>
</file>