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A62F7-53E3-47CB-B489-20D881E1F63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E89048-8CEA-4D74-962D-F4A3ED4DFFAB}">
      <dgm:prSet phldrT="[Texto]"/>
      <dgm:spPr/>
      <dgm:t>
        <a:bodyPr/>
        <a:lstStyle/>
        <a:p>
          <a:r>
            <a:rPr lang="es-ES" dirty="0"/>
            <a:t>Web </a:t>
          </a:r>
          <a:r>
            <a:rPr lang="es-ES" dirty="0" err="1"/>
            <a:t>Scrapping</a:t>
          </a:r>
          <a:endParaRPr lang="es-ES" dirty="0"/>
        </a:p>
      </dgm:t>
    </dgm:pt>
    <dgm:pt modelId="{265B7480-5028-481B-9685-8D7B769A02FE}" type="parTrans" cxnId="{54FB550F-D759-495A-8E10-BFBD3A4682F5}">
      <dgm:prSet/>
      <dgm:spPr/>
      <dgm:t>
        <a:bodyPr/>
        <a:lstStyle/>
        <a:p>
          <a:endParaRPr lang="es-ES"/>
        </a:p>
      </dgm:t>
    </dgm:pt>
    <dgm:pt modelId="{7E5567EF-AF25-4F34-9E60-BD0A2AE22461}" type="sibTrans" cxnId="{54FB550F-D759-495A-8E10-BFBD3A4682F5}">
      <dgm:prSet/>
      <dgm:spPr/>
      <dgm:t>
        <a:bodyPr/>
        <a:lstStyle/>
        <a:p>
          <a:endParaRPr lang="es-ES"/>
        </a:p>
      </dgm:t>
    </dgm:pt>
    <dgm:pt modelId="{D214017C-369A-4232-AD73-C3F992268D72}">
      <dgm:prSet phldrT="[Texto]"/>
      <dgm:spPr/>
      <dgm:t>
        <a:bodyPr/>
        <a:lstStyle/>
        <a:p>
          <a:r>
            <a:rPr lang="es-ES" dirty="0" err="1"/>
            <a:t>Sentiment</a:t>
          </a:r>
          <a:r>
            <a:rPr lang="es-ES" dirty="0"/>
            <a:t> </a:t>
          </a:r>
          <a:r>
            <a:rPr lang="es-ES" dirty="0" err="1"/>
            <a:t>analysis</a:t>
          </a:r>
          <a:r>
            <a:rPr lang="es-ES" dirty="0"/>
            <a:t> </a:t>
          </a:r>
          <a:r>
            <a:rPr lang="es-ES" dirty="0" err="1"/>
            <a:t>reviews</a:t>
          </a:r>
          <a:r>
            <a:rPr lang="es-ES" dirty="0"/>
            <a:t> medios</a:t>
          </a:r>
        </a:p>
      </dgm:t>
    </dgm:pt>
    <dgm:pt modelId="{BB542BCF-E310-47D1-B519-F93D0F2B6AD7}" type="parTrans" cxnId="{F2D32F04-6C3E-43CB-85A1-041F16519975}">
      <dgm:prSet/>
      <dgm:spPr/>
      <dgm:t>
        <a:bodyPr/>
        <a:lstStyle/>
        <a:p>
          <a:endParaRPr lang="es-ES"/>
        </a:p>
      </dgm:t>
    </dgm:pt>
    <dgm:pt modelId="{39594B01-5AE6-4F0A-91E6-7B28A8B59F72}" type="sibTrans" cxnId="{F2D32F04-6C3E-43CB-85A1-041F16519975}">
      <dgm:prSet/>
      <dgm:spPr/>
      <dgm:t>
        <a:bodyPr/>
        <a:lstStyle/>
        <a:p>
          <a:endParaRPr lang="es-ES"/>
        </a:p>
      </dgm:t>
    </dgm:pt>
    <dgm:pt modelId="{F841D1C4-90FD-4290-A3A9-F4D4737A0C32}">
      <dgm:prSet phldrT="[Texto]"/>
      <dgm:spPr/>
      <dgm:t>
        <a:bodyPr/>
        <a:lstStyle/>
        <a:p>
          <a:r>
            <a:rPr lang="es-ES" dirty="0" err="1"/>
            <a:t>Sentiment</a:t>
          </a:r>
          <a:r>
            <a:rPr lang="es-ES" dirty="0"/>
            <a:t> </a:t>
          </a:r>
          <a:r>
            <a:rPr lang="es-ES" dirty="0" err="1"/>
            <a:t>analysis</a:t>
          </a:r>
          <a:r>
            <a:rPr lang="es-ES" dirty="0"/>
            <a:t> comentarios usuarios</a:t>
          </a:r>
        </a:p>
      </dgm:t>
    </dgm:pt>
    <dgm:pt modelId="{3916BBCC-3E69-4B29-A5E6-E28418715576}" type="parTrans" cxnId="{DEAC79B0-E6E0-4451-9EAE-939EFA53A22E}">
      <dgm:prSet/>
      <dgm:spPr/>
      <dgm:t>
        <a:bodyPr/>
        <a:lstStyle/>
        <a:p>
          <a:endParaRPr lang="es-ES"/>
        </a:p>
      </dgm:t>
    </dgm:pt>
    <dgm:pt modelId="{3946C2D5-040B-4DE2-A654-33FC2E0B126F}" type="sibTrans" cxnId="{DEAC79B0-E6E0-4451-9EAE-939EFA53A22E}">
      <dgm:prSet/>
      <dgm:spPr/>
      <dgm:t>
        <a:bodyPr/>
        <a:lstStyle/>
        <a:p>
          <a:endParaRPr lang="es-ES"/>
        </a:p>
      </dgm:t>
    </dgm:pt>
    <dgm:pt modelId="{31FF0A8E-7D04-4171-AA10-D93610D9859C}">
      <dgm:prSet phldrT="[Texto]"/>
      <dgm:spPr/>
      <dgm:t>
        <a:bodyPr/>
        <a:lstStyle/>
        <a:p>
          <a:r>
            <a:rPr lang="es-ES" dirty="0"/>
            <a:t>Generación de variables de genero de videojuegos</a:t>
          </a:r>
        </a:p>
      </dgm:t>
    </dgm:pt>
    <dgm:pt modelId="{21AB9459-4BA7-40C2-BA27-CB4878CC018F}" type="parTrans" cxnId="{EA86BED7-0EEF-4C4C-A659-3F7A5F6CC5BF}">
      <dgm:prSet/>
      <dgm:spPr/>
      <dgm:t>
        <a:bodyPr/>
        <a:lstStyle/>
        <a:p>
          <a:endParaRPr lang="es-ES"/>
        </a:p>
      </dgm:t>
    </dgm:pt>
    <dgm:pt modelId="{1F76B2BE-9EB2-46FD-824D-F96D9030EA30}" type="sibTrans" cxnId="{EA86BED7-0EEF-4C4C-A659-3F7A5F6CC5BF}">
      <dgm:prSet/>
      <dgm:spPr/>
      <dgm:t>
        <a:bodyPr/>
        <a:lstStyle/>
        <a:p>
          <a:endParaRPr lang="es-ES"/>
        </a:p>
      </dgm:t>
    </dgm:pt>
    <dgm:pt modelId="{2FC54A2B-8DB1-4F81-A5AE-2E07CE44B9B5}">
      <dgm:prSet phldrT="[Texto]"/>
      <dgm:spPr/>
      <dgm:t>
        <a:bodyPr/>
        <a:lstStyle/>
        <a:p>
          <a:r>
            <a:rPr lang="es-ES" dirty="0" err="1"/>
            <a:t>Clustering</a:t>
          </a:r>
          <a:r>
            <a:rPr lang="es-ES" dirty="0"/>
            <a:t> y predicción de notas</a:t>
          </a:r>
        </a:p>
      </dgm:t>
    </dgm:pt>
    <dgm:pt modelId="{09A8195E-61A0-4ED9-9E81-2EC3F6F8DE21}" type="parTrans" cxnId="{EF84A3DF-2EEA-4F44-AEBA-CA0B970C38A8}">
      <dgm:prSet/>
      <dgm:spPr/>
      <dgm:t>
        <a:bodyPr/>
        <a:lstStyle/>
        <a:p>
          <a:endParaRPr lang="es-ES"/>
        </a:p>
      </dgm:t>
    </dgm:pt>
    <dgm:pt modelId="{431A8274-D95E-43E1-A465-A44F1F08C9E9}" type="sibTrans" cxnId="{EF84A3DF-2EEA-4F44-AEBA-CA0B970C38A8}">
      <dgm:prSet/>
      <dgm:spPr/>
      <dgm:t>
        <a:bodyPr/>
        <a:lstStyle/>
        <a:p>
          <a:endParaRPr lang="es-ES"/>
        </a:p>
      </dgm:t>
    </dgm:pt>
    <dgm:pt modelId="{A0A71276-F23B-407F-863C-5753182437D9}">
      <dgm:prSet phldrT="[Texto]"/>
      <dgm:spPr/>
      <dgm:t>
        <a:bodyPr/>
        <a:lstStyle/>
        <a:p>
          <a:r>
            <a:rPr lang="es-ES" dirty="0"/>
            <a:t>Obtención de datos</a:t>
          </a:r>
        </a:p>
      </dgm:t>
    </dgm:pt>
    <dgm:pt modelId="{D50B7F4A-733B-444E-99A4-97BC06C2897F}" type="parTrans" cxnId="{2F0EE2B2-9576-4A82-95B9-2BB009C25A07}">
      <dgm:prSet/>
      <dgm:spPr/>
      <dgm:t>
        <a:bodyPr/>
        <a:lstStyle/>
        <a:p>
          <a:endParaRPr lang="es-ES"/>
        </a:p>
      </dgm:t>
    </dgm:pt>
    <dgm:pt modelId="{A23E43F3-77B4-481C-8422-816B00442E94}" type="sibTrans" cxnId="{2F0EE2B2-9576-4A82-95B9-2BB009C25A07}">
      <dgm:prSet/>
      <dgm:spPr/>
      <dgm:t>
        <a:bodyPr/>
        <a:lstStyle/>
        <a:p>
          <a:endParaRPr lang="es-ES"/>
        </a:p>
      </dgm:t>
    </dgm:pt>
    <dgm:pt modelId="{989DE6F1-059F-44E6-B884-B8309FEB005B}">
      <dgm:prSet phldrT="[Texto]"/>
      <dgm:spPr/>
      <dgm:t>
        <a:bodyPr/>
        <a:lstStyle/>
        <a:p>
          <a:r>
            <a:rPr lang="es-ES" dirty="0"/>
            <a:t>Preprocesamiento</a:t>
          </a:r>
        </a:p>
      </dgm:t>
    </dgm:pt>
    <dgm:pt modelId="{8F8ED4D7-0944-42F6-BDCE-7BA2AEFE69C9}" type="parTrans" cxnId="{268BEF49-7EF5-4DCE-B632-A11D86931B79}">
      <dgm:prSet/>
      <dgm:spPr/>
      <dgm:t>
        <a:bodyPr/>
        <a:lstStyle/>
        <a:p>
          <a:endParaRPr lang="es-ES"/>
        </a:p>
      </dgm:t>
    </dgm:pt>
    <dgm:pt modelId="{AD50539F-FD50-432F-8FC0-155B94C71566}" type="sibTrans" cxnId="{268BEF49-7EF5-4DCE-B632-A11D86931B79}">
      <dgm:prSet/>
      <dgm:spPr/>
      <dgm:t>
        <a:bodyPr/>
        <a:lstStyle/>
        <a:p>
          <a:endParaRPr lang="es-ES"/>
        </a:p>
      </dgm:t>
    </dgm:pt>
    <dgm:pt modelId="{7DC314F1-46C0-4B86-A68B-DFF18D8432BA}">
      <dgm:prSet phldrT="[Texto]"/>
      <dgm:spPr/>
      <dgm:t>
        <a:bodyPr/>
        <a:lstStyle/>
        <a:p>
          <a:r>
            <a:rPr lang="es-ES" dirty="0"/>
            <a:t>Modelización</a:t>
          </a:r>
        </a:p>
      </dgm:t>
    </dgm:pt>
    <dgm:pt modelId="{BAA49A70-5421-48BA-8956-2EAD42D658EC}" type="parTrans" cxnId="{7EE69A80-B763-4AB2-9635-8A24AC8C46FD}">
      <dgm:prSet/>
      <dgm:spPr/>
      <dgm:t>
        <a:bodyPr/>
        <a:lstStyle/>
        <a:p>
          <a:endParaRPr lang="es-ES"/>
        </a:p>
      </dgm:t>
    </dgm:pt>
    <dgm:pt modelId="{A2C703DD-237E-4FFD-A3DD-5B049A5BA564}" type="sibTrans" cxnId="{7EE69A80-B763-4AB2-9635-8A24AC8C46FD}">
      <dgm:prSet/>
      <dgm:spPr/>
      <dgm:t>
        <a:bodyPr/>
        <a:lstStyle/>
        <a:p>
          <a:endParaRPr lang="es-ES"/>
        </a:p>
      </dgm:t>
    </dgm:pt>
    <dgm:pt modelId="{D0B1A0AB-BB48-4E3F-AA06-FDA39021C02E}">
      <dgm:prSet phldrT="[Texto]"/>
      <dgm:spPr/>
      <dgm:t>
        <a:bodyPr/>
        <a:lstStyle/>
        <a:p>
          <a:r>
            <a:rPr lang="es-ES" dirty="0"/>
            <a:t>NLP</a:t>
          </a:r>
        </a:p>
      </dgm:t>
    </dgm:pt>
    <dgm:pt modelId="{073BC05D-15D9-401F-8062-305F91F866B4}" type="sibTrans" cxnId="{6BAE2B65-6C90-4575-8961-864D600E71FE}">
      <dgm:prSet/>
      <dgm:spPr/>
      <dgm:t>
        <a:bodyPr/>
        <a:lstStyle/>
        <a:p>
          <a:endParaRPr lang="es-ES"/>
        </a:p>
      </dgm:t>
    </dgm:pt>
    <dgm:pt modelId="{7C15FFCB-A35F-4A8A-A25D-96082E8EC992}" type="parTrans" cxnId="{6BAE2B65-6C90-4575-8961-864D600E71FE}">
      <dgm:prSet/>
      <dgm:spPr/>
      <dgm:t>
        <a:bodyPr/>
        <a:lstStyle/>
        <a:p>
          <a:endParaRPr lang="es-ES"/>
        </a:p>
      </dgm:t>
    </dgm:pt>
    <dgm:pt modelId="{1259C8A0-8D95-4CCA-9DDC-2956ABAE8719}" type="pres">
      <dgm:prSet presAssocID="{5BAA62F7-53E3-47CB-B489-20D881E1F6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5CA4BA-DEC9-4D38-AF9F-48542A9562D0}" type="pres">
      <dgm:prSet presAssocID="{5BAA62F7-53E3-47CB-B489-20D881E1F63A}" presName="hierFlow" presStyleCnt="0"/>
      <dgm:spPr/>
    </dgm:pt>
    <dgm:pt modelId="{8C2A47F4-E113-4612-A496-40AE2FE8BC06}" type="pres">
      <dgm:prSet presAssocID="{5BAA62F7-53E3-47CB-B489-20D881E1F63A}" presName="firstBuf" presStyleCnt="0"/>
      <dgm:spPr/>
    </dgm:pt>
    <dgm:pt modelId="{FDA426BF-3FB2-4CAA-B86A-8F6B3B1A460A}" type="pres">
      <dgm:prSet presAssocID="{5BAA62F7-53E3-47CB-B489-20D881E1F6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6511F6-CD20-4191-8A30-17404D8717CF}" type="pres">
      <dgm:prSet presAssocID="{A0E89048-8CEA-4D74-962D-F4A3ED4DFFAB}" presName="Name17" presStyleCnt="0"/>
      <dgm:spPr/>
    </dgm:pt>
    <dgm:pt modelId="{2EE42CBB-3BBD-4B2A-906F-1F0DA34E1802}" type="pres">
      <dgm:prSet presAssocID="{A0E89048-8CEA-4D74-962D-F4A3ED4DFFAB}" presName="level1Shape" presStyleLbl="node0" presStyleIdx="0" presStyleCnt="1">
        <dgm:presLayoutVars>
          <dgm:chPref val="3"/>
        </dgm:presLayoutVars>
      </dgm:prSet>
      <dgm:spPr/>
    </dgm:pt>
    <dgm:pt modelId="{201BC5BF-AECC-4A09-BD0B-77CEBFEDFE8F}" type="pres">
      <dgm:prSet presAssocID="{A0E89048-8CEA-4D74-962D-F4A3ED4DFFAB}" presName="hierChild2" presStyleCnt="0"/>
      <dgm:spPr/>
    </dgm:pt>
    <dgm:pt modelId="{7E0FC2EF-C883-41E5-A4D2-652028652221}" type="pres">
      <dgm:prSet presAssocID="{7C15FFCB-A35F-4A8A-A25D-96082E8EC992}" presName="Name25" presStyleLbl="parChTrans1D2" presStyleIdx="0" presStyleCnt="2"/>
      <dgm:spPr/>
    </dgm:pt>
    <dgm:pt modelId="{18C08FF1-C89B-4C71-B467-B155C0F44297}" type="pres">
      <dgm:prSet presAssocID="{7C15FFCB-A35F-4A8A-A25D-96082E8EC992}" presName="connTx" presStyleLbl="parChTrans1D2" presStyleIdx="0" presStyleCnt="2"/>
      <dgm:spPr/>
    </dgm:pt>
    <dgm:pt modelId="{BE83C71A-2803-4086-BCF1-A9444B60A19C}" type="pres">
      <dgm:prSet presAssocID="{D0B1A0AB-BB48-4E3F-AA06-FDA39021C02E}" presName="Name30" presStyleCnt="0"/>
      <dgm:spPr/>
    </dgm:pt>
    <dgm:pt modelId="{73EB9CCF-09EF-4E2B-A9EF-75F4ABD2E24D}" type="pres">
      <dgm:prSet presAssocID="{D0B1A0AB-BB48-4E3F-AA06-FDA39021C02E}" presName="level2Shape" presStyleLbl="node2" presStyleIdx="0" presStyleCnt="2"/>
      <dgm:spPr/>
    </dgm:pt>
    <dgm:pt modelId="{1CA7EA37-BB08-41E2-9B5D-769B34856605}" type="pres">
      <dgm:prSet presAssocID="{D0B1A0AB-BB48-4E3F-AA06-FDA39021C02E}" presName="hierChild3" presStyleCnt="0"/>
      <dgm:spPr/>
    </dgm:pt>
    <dgm:pt modelId="{46B2845A-415C-40E0-BECF-7D9E7057C5ED}" type="pres">
      <dgm:prSet presAssocID="{BB542BCF-E310-47D1-B519-F93D0F2B6AD7}" presName="Name25" presStyleLbl="parChTrans1D3" presStyleIdx="0" presStyleCnt="3"/>
      <dgm:spPr/>
    </dgm:pt>
    <dgm:pt modelId="{F0D8B367-CA04-400D-9B77-0381ED8F00CF}" type="pres">
      <dgm:prSet presAssocID="{BB542BCF-E310-47D1-B519-F93D0F2B6AD7}" presName="connTx" presStyleLbl="parChTrans1D3" presStyleIdx="0" presStyleCnt="3"/>
      <dgm:spPr/>
    </dgm:pt>
    <dgm:pt modelId="{5AD3D98D-E398-4CF5-A673-DD2E2E5D8487}" type="pres">
      <dgm:prSet presAssocID="{D214017C-369A-4232-AD73-C3F992268D72}" presName="Name30" presStyleCnt="0"/>
      <dgm:spPr/>
    </dgm:pt>
    <dgm:pt modelId="{30C81CBF-83AC-40FF-A634-273BB01EA125}" type="pres">
      <dgm:prSet presAssocID="{D214017C-369A-4232-AD73-C3F992268D72}" presName="level2Shape" presStyleLbl="node3" presStyleIdx="0" presStyleCnt="3"/>
      <dgm:spPr/>
    </dgm:pt>
    <dgm:pt modelId="{E581DA31-EB30-4684-8071-1013D081160E}" type="pres">
      <dgm:prSet presAssocID="{D214017C-369A-4232-AD73-C3F992268D72}" presName="hierChild3" presStyleCnt="0"/>
      <dgm:spPr/>
    </dgm:pt>
    <dgm:pt modelId="{9136F3CF-43E7-41A1-BDA5-30305D3366EC}" type="pres">
      <dgm:prSet presAssocID="{3916BBCC-3E69-4B29-A5E6-E28418715576}" presName="Name25" presStyleLbl="parChTrans1D3" presStyleIdx="1" presStyleCnt="3"/>
      <dgm:spPr/>
    </dgm:pt>
    <dgm:pt modelId="{708E8453-62A9-41DD-83D7-558F449B1C3C}" type="pres">
      <dgm:prSet presAssocID="{3916BBCC-3E69-4B29-A5E6-E28418715576}" presName="connTx" presStyleLbl="parChTrans1D3" presStyleIdx="1" presStyleCnt="3"/>
      <dgm:spPr/>
    </dgm:pt>
    <dgm:pt modelId="{376A0BF3-A0E6-4642-B6BD-5E5C7BDBED4B}" type="pres">
      <dgm:prSet presAssocID="{F841D1C4-90FD-4290-A3A9-F4D4737A0C32}" presName="Name30" presStyleCnt="0"/>
      <dgm:spPr/>
    </dgm:pt>
    <dgm:pt modelId="{4C6D84F1-13CD-46CF-AD6D-49199CF83A1C}" type="pres">
      <dgm:prSet presAssocID="{F841D1C4-90FD-4290-A3A9-F4D4737A0C32}" presName="level2Shape" presStyleLbl="node3" presStyleIdx="1" presStyleCnt="3"/>
      <dgm:spPr/>
    </dgm:pt>
    <dgm:pt modelId="{D6C7A8CC-003C-444B-BB6B-B29E46CCAC2B}" type="pres">
      <dgm:prSet presAssocID="{F841D1C4-90FD-4290-A3A9-F4D4737A0C32}" presName="hierChild3" presStyleCnt="0"/>
      <dgm:spPr/>
    </dgm:pt>
    <dgm:pt modelId="{BFC93DFF-E100-4E90-B563-D2D659C906EE}" type="pres">
      <dgm:prSet presAssocID="{21AB9459-4BA7-40C2-BA27-CB4878CC018F}" presName="Name25" presStyleLbl="parChTrans1D2" presStyleIdx="1" presStyleCnt="2"/>
      <dgm:spPr/>
    </dgm:pt>
    <dgm:pt modelId="{B878C6E9-52B5-4BFC-990B-999C34FBBCCB}" type="pres">
      <dgm:prSet presAssocID="{21AB9459-4BA7-40C2-BA27-CB4878CC018F}" presName="connTx" presStyleLbl="parChTrans1D2" presStyleIdx="1" presStyleCnt="2"/>
      <dgm:spPr/>
    </dgm:pt>
    <dgm:pt modelId="{705EEA03-2FA2-4432-8687-DF60ED2B56DC}" type="pres">
      <dgm:prSet presAssocID="{31FF0A8E-7D04-4171-AA10-D93610D9859C}" presName="Name30" presStyleCnt="0"/>
      <dgm:spPr/>
    </dgm:pt>
    <dgm:pt modelId="{6E104D5B-23B1-40DD-9FF5-A25360D7FB37}" type="pres">
      <dgm:prSet presAssocID="{31FF0A8E-7D04-4171-AA10-D93610D9859C}" presName="level2Shape" presStyleLbl="node2" presStyleIdx="1" presStyleCnt="2"/>
      <dgm:spPr/>
    </dgm:pt>
    <dgm:pt modelId="{B89C0FF1-7A42-4CC1-B7F4-75DDA1B6A8E4}" type="pres">
      <dgm:prSet presAssocID="{31FF0A8E-7D04-4171-AA10-D93610D9859C}" presName="hierChild3" presStyleCnt="0"/>
      <dgm:spPr/>
    </dgm:pt>
    <dgm:pt modelId="{469FCBD5-515D-407D-9A67-821B2EAF1451}" type="pres">
      <dgm:prSet presAssocID="{09A8195E-61A0-4ED9-9E81-2EC3F6F8DE21}" presName="Name25" presStyleLbl="parChTrans1D3" presStyleIdx="2" presStyleCnt="3"/>
      <dgm:spPr/>
    </dgm:pt>
    <dgm:pt modelId="{51CF6D4C-4C22-4190-9A58-FE83A72972AB}" type="pres">
      <dgm:prSet presAssocID="{09A8195E-61A0-4ED9-9E81-2EC3F6F8DE21}" presName="connTx" presStyleLbl="parChTrans1D3" presStyleIdx="2" presStyleCnt="3"/>
      <dgm:spPr/>
    </dgm:pt>
    <dgm:pt modelId="{3FA60F22-6CF8-43D6-9C6B-A0B88CC58978}" type="pres">
      <dgm:prSet presAssocID="{2FC54A2B-8DB1-4F81-A5AE-2E07CE44B9B5}" presName="Name30" presStyleCnt="0"/>
      <dgm:spPr/>
    </dgm:pt>
    <dgm:pt modelId="{7063212D-AA37-416D-A64E-74DBD3A9D835}" type="pres">
      <dgm:prSet presAssocID="{2FC54A2B-8DB1-4F81-A5AE-2E07CE44B9B5}" presName="level2Shape" presStyleLbl="node3" presStyleIdx="2" presStyleCnt="3"/>
      <dgm:spPr/>
    </dgm:pt>
    <dgm:pt modelId="{4176A357-E4A1-4584-A8C3-B3E0A509E5E7}" type="pres">
      <dgm:prSet presAssocID="{2FC54A2B-8DB1-4F81-A5AE-2E07CE44B9B5}" presName="hierChild3" presStyleCnt="0"/>
      <dgm:spPr/>
    </dgm:pt>
    <dgm:pt modelId="{251FB7F9-D8E0-4FD7-858E-DE659CDC3575}" type="pres">
      <dgm:prSet presAssocID="{5BAA62F7-53E3-47CB-B489-20D881E1F63A}" presName="bgShapesFlow" presStyleCnt="0"/>
      <dgm:spPr/>
    </dgm:pt>
    <dgm:pt modelId="{1E06C3C3-25E4-4F81-9DC6-CD4019A95E6B}" type="pres">
      <dgm:prSet presAssocID="{A0A71276-F23B-407F-863C-5753182437D9}" presName="rectComp" presStyleCnt="0"/>
      <dgm:spPr/>
    </dgm:pt>
    <dgm:pt modelId="{C372D09B-233D-4BBD-A5AB-EAF22D7C6FA1}" type="pres">
      <dgm:prSet presAssocID="{A0A71276-F23B-407F-863C-5753182437D9}" presName="bgRect" presStyleLbl="bgShp" presStyleIdx="0" presStyleCnt="3"/>
      <dgm:spPr/>
    </dgm:pt>
    <dgm:pt modelId="{D5E4C3D3-40C3-4512-89E9-17556EFBF610}" type="pres">
      <dgm:prSet presAssocID="{A0A71276-F23B-407F-863C-5753182437D9}" presName="bgRectTx" presStyleLbl="bgShp" presStyleIdx="0" presStyleCnt="3">
        <dgm:presLayoutVars>
          <dgm:bulletEnabled val="1"/>
        </dgm:presLayoutVars>
      </dgm:prSet>
      <dgm:spPr/>
    </dgm:pt>
    <dgm:pt modelId="{A8FE6641-AD23-4F08-BA47-EC897151BEE8}" type="pres">
      <dgm:prSet presAssocID="{A0A71276-F23B-407F-863C-5753182437D9}" presName="spComp" presStyleCnt="0"/>
      <dgm:spPr/>
    </dgm:pt>
    <dgm:pt modelId="{45F81FC8-8258-4048-9D57-139787A9C4BA}" type="pres">
      <dgm:prSet presAssocID="{A0A71276-F23B-407F-863C-5753182437D9}" presName="hSp" presStyleCnt="0"/>
      <dgm:spPr/>
    </dgm:pt>
    <dgm:pt modelId="{9B610FB1-0C0E-4B57-AE77-C3DF2E51ED05}" type="pres">
      <dgm:prSet presAssocID="{989DE6F1-059F-44E6-B884-B8309FEB005B}" presName="rectComp" presStyleCnt="0"/>
      <dgm:spPr/>
    </dgm:pt>
    <dgm:pt modelId="{F0D07908-54FC-4651-91CA-D50DB265CB60}" type="pres">
      <dgm:prSet presAssocID="{989DE6F1-059F-44E6-B884-B8309FEB005B}" presName="bgRect" presStyleLbl="bgShp" presStyleIdx="1" presStyleCnt="3"/>
      <dgm:spPr/>
    </dgm:pt>
    <dgm:pt modelId="{A6BB7824-56D5-4EE1-8776-E844F86A44EC}" type="pres">
      <dgm:prSet presAssocID="{989DE6F1-059F-44E6-B884-B8309FEB005B}" presName="bgRectTx" presStyleLbl="bgShp" presStyleIdx="1" presStyleCnt="3">
        <dgm:presLayoutVars>
          <dgm:bulletEnabled val="1"/>
        </dgm:presLayoutVars>
      </dgm:prSet>
      <dgm:spPr/>
    </dgm:pt>
    <dgm:pt modelId="{443CFDEE-18B0-4249-8063-56F5ECCB6964}" type="pres">
      <dgm:prSet presAssocID="{989DE6F1-059F-44E6-B884-B8309FEB005B}" presName="spComp" presStyleCnt="0"/>
      <dgm:spPr/>
    </dgm:pt>
    <dgm:pt modelId="{655C6499-988A-46FD-A945-D9AECF4E8A65}" type="pres">
      <dgm:prSet presAssocID="{989DE6F1-059F-44E6-B884-B8309FEB005B}" presName="hSp" presStyleCnt="0"/>
      <dgm:spPr/>
    </dgm:pt>
    <dgm:pt modelId="{5843BDDF-7EA4-4276-955F-98643CDC7B75}" type="pres">
      <dgm:prSet presAssocID="{7DC314F1-46C0-4B86-A68B-DFF18D8432BA}" presName="rectComp" presStyleCnt="0"/>
      <dgm:spPr/>
    </dgm:pt>
    <dgm:pt modelId="{F3AE7574-63D5-42BD-BABC-128552A30DBB}" type="pres">
      <dgm:prSet presAssocID="{7DC314F1-46C0-4B86-A68B-DFF18D8432BA}" presName="bgRect" presStyleLbl="bgShp" presStyleIdx="2" presStyleCnt="3"/>
      <dgm:spPr/>
    </dgm:pt>
    <dgm:pt modelId="{71124C58-04AE-452B-B1DE-E8DC09441DA6}" type="pres">
      <dgm:prSet presAssocID="{7DC314F1-46C0-4B86-A68B-DFF18D8432B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02C3B02-8814-4881-8204-D6E2C4AC8B2A}" type="presOf" srcId="{3916BBCC-3E69-4B29-A5E6-E28418715576}" destId="{9136F3CF-43E7-41A1-BDA5-30305D3366EC}" srcOrd="0" destOrd="0" presId="urn:microsoft.com/office/officeart/2005/8/layout/hierarchy5"/>
    <dgm:cxn modelId="{F2D32F04-6C3E-43CB-85A1-041F16519975}" srcId="{D0B1A0AB-BB48-4E3F-AA06-FDA39021C02E}" destId="{D214017C-369A-4232-AD73-C3F992268D72}" srcOrd="0" destOrd="0" parTransId="{BB542BCF-E310-47D1-B519-F93D0F2B6AD7}" sibTransId="{39594B01-5AE6-4F0A-91E6-7B28A8B59F72}"/>
    <dgm:cxn modelId="{0F3ADB07-7D39-47B4-8752-6194CE17EE8B}" type="presOf" srcId="{D214017C-369A-4232-AD73-C3F992268D72}" destId="{30C81CBF-83AC-40FF-A634-273BB01EA125}" srcOrd="0" destOrd="0" presId="urn:microsoft.com/office/officeart/2005/8/layout/hierarchy5"/>
    <dgm:cxn modelId="{54FB550F-D759-495A-8E10-BFBD3A4682F5}" srcId="{5BAA62F7-53E3-47CB-B489-20D881E1F63A}" destId="{A0E89048-8CEA-4D74-962D-F4A3ED4DFFAB}" srcOrd="0" destOrd="0" parTransId="{265B7480-5028-481B-9685-8D7B769A02FE}" sibTransId="{7E5567EF-AF25-4F34-9E60-BD0A2AE22461}"/>
    <dgm:cxn modelId="{E7E73616-04DE-48C0-A462-C86AA298CF09}" type="presOf" srcId="{D0B1A0AB-BB48-4E3F-AA06-FDA39021C02E}" destId="{73EB9CCF-09EF-4E2B-A9EF-75F4ABD2E24D}" srcOrd="0" destOrd="0" presId="urn:microsoft.com/office/officeart/2005/8/layout/hierarchy5"/>
    <dgm:cxn modelId="{215E642D-85E6-450B-90CB-58BFF2D645A2}" type="presOf" srcId="{09A8195E-61A0-4ED9-9E81-2EC3F6F8DE21}" destId="{51CF6D4C-4C22-4190-9A58-FE83A72972AB}" srcOrd="1" destOrd="0" presId="urn:microsoft.com/office/officeart/2005/8/layout/hierarchy5"/>
    <dgm:cxn modelId="{0709482D-1CCA-4338-BE7E-ACA9D93EDF1A}" type="presOf" srcId="{7DC314F1-46C0-4B86-A68B-DFF18D8432BA}" destId="{F3AE7574-63D5-42BD-BABC-128552A30DBB}" srcOrd="0" destOrd="0" presId="urn:microsoft.com/office/officeart/2005/8/layout/hierarchy5"/>
    <dgm:cxn modelId="{F9187A31-7A2A-4E86-9B00-CC870AC67EA7}" type="presOf" srcId="{BB542BCF-E310-47D1-B519-F93D0F2B6AD7}" destId="{F0D8B367-CA04-400D-9B77-0381ED8F00CF}" srcOrd="1" destOrd="0" presId="urn:microsoft.com/office/officeart/2005/8/layout/hierarchy5"/>
    <dgm:cxn modelId="{F7028C31-EE00-4E0B-9291-FD3EAEA09B10}" type="presOf" srcId="{A0A71276-F23B-407F-863C-5753182437D9}" destId="{D5E4C3D3-40C3-4512-89E9-17556EFBF610}" srcOrd="1" destOrd="0" presId="urn:microsoft.com/office/officeart/2005/8/layout/hierarchy5"/>
    <dgm:cxn modelId="{1213BA3A-7328-44B4-B49A-AC6655F271EF}" type="presOf" srcId="{21AB9459-4BA7-40C2-BA27-CB4878CC018F}" destId="{B878C6E9-52B5-4BFC-990B-999C34FBBCCB}" srcOrd="1" destOrd="0" presId="urn:microsoft.com/office/officeart/2005/8/layout/hierarchy5"/>
    <dgm:cxn modelId="{6BAE2B65-6C90-4575-8961-864D600E71FE}" srcId="{A0E89048-8CEA-4D74-962D-F4A3ED4DFFAB}" destId="{D0B1A0AB-BB48-4E3F-AA06-FDA39021C02E}" srcOrd="0" destOrd="0" parTransId="{7C15FFCB-A35F-4A8A-A25D-96082E8EC992}" sibTransId="{073BC05D-15D9-401F-8062-305F91F866B4}"/>
    <dgm:cxn modelId="{268BEF49-7EF5-4DCE-B632-A11D86931B79}" srcId="{5BAA62F7-53E3-47CB-B489-20D881E1F63A}" destId="{989DE6F1-059F-44E6-B884-B8309FEB005B}" srcOrd="2" destOrd="0" parTransId="{8F8ED4D7-0944-42F6-BDCE-7BA2AEFE69C9}" sibTransId="{AD50539F-FD50-432F-8FC0-155B94C71566}"/>
    <dgm:cxn modelId="{C32E2E70-90C4-4E16-8D18-0E106B6B4239}" type="presOf" srcId="{2FC54A2B-8DB1-4F81-A5AE-2E07CE44B9B5}" destId="{7063212D-AA37-416D-A64E-74DBD3A9D835}" srcOrd="0" destOrd="0" presId="urn:microsoft.com/office/officeart/2005/8/layout/hierarchy5"/>
    <dgm:cxn modelId="{1DE7F37D-DA3B-4C3D-AF07-ED0A76AFEEF0}" type="presOf" srcId="{A0A71276-F23B-407F-863C-5753182437D9}" destId="{C372D09B-233D-4BBD-A5AB-EAF22D7C6FA1}" srcOrd="0" destOrd="0" presId="urn:microsoft.com/office/officeart/2005/8/layout/hierarchy5"/>
    <dgm:cxn modelId="{AFB8DC7E-0DCD-47F4-BB19-3C0C0B43EB19}" type="presOf" srcId="{3916BBCC-3E69-4B29-A5E6-E28418715576}" destId="{708E8453-62A9-41DD-83D7-558F449B1C3C}" srcOrd="1" destOrd="0" presId="urn:microsoft.com/office/officeart/2005/8/layout/hierarchy5"/>
    <dgm:cxn modelId="{7EE69A80-B763-4AB2-9635-8A24AC8C46FD}" srcId="{5BAA62F7-53E3-47CB-B489-20D881E1F63A}" destId="{7DC314F1-46C0-4B86-A68B-DFF18D8432BA}" srcOrd="3" destOrd="0" parTransId="{BAA49A70-5421-48BA-8956-2EAD42D658EC}" sibTransId="{A2C703DD-237E-4FFD-A3DD-5B049A5BA564}"/>
    <dgm:cxn modelId="{3593A498-43AD-4970-AA90-87C987128B21}" type="presOf" srcId="{F841D1C4-90FD-4290-A3A9-F4D4737A0C32}" destId="{4C6D84F1-13CD-46CF-AD6D-49199CF83A1C}" srcOrd="0" destOrd="0" presId="urn:microsoft.com/office/officeart/2005/8/layout/hierarchy5"/>
    <dgm:cxn modelId="{857DFB9A-B3C8-4E9F-8574-9FAE997E12B3}" type="presOf" srcId="{989DE6F1-059F-44E6-B884-B8309FEB005B}" destId="{A6BB7824-56D5-4EE1-8776-E844F86A44EC}" srcOrd="1" destOrd="0" presId="urn:microsoft.com/office/officeart/2005/8/layout/hierarchy5"/>
    <dgm:cxn modelId="{FC94EF9D-1FB4-4C37-98DC-708EB146EAE5}" type="presOf" srcId="{BB542BCF-E310-47D1-B519-F93D0F2B6AD7}" destId="{46B2845A-415C-40E0-BECF-7D9E7057C5ED}" srcOrd="0" destOrd="0" presId="urn:microsoft.com/office/officeart/2005/8/layout/hierarchy5"/>
    <dgm:cxn modelId="{DEAC79B0-E6E0-4451-9EAE-939EFA53A22E}" srcId="{D0B1A0AB-BB48-4E3F-AA06-FDA39021C02E}" destId="{F841D1C4-90FD-4290-A3A9-F4D4737A0C32}" srcOrd="1" destOrd="0" parTransId="{3916BBCC-3E69-4B29-A5E6-E28418715576}" sibTransId="{3946C2D5-040B-4DE2-A654-33FC2E0B126F}"/>
    <dgm:cxn modelId="{2F0EE2B2-9576-4A82-95B9-2BB009C25A07}" srcId="{5BAA62F7-53E3-47CB-B489-20D881E1F63A}" destId="{A0A71276-F23B-407F-863C-5753182437D9}" srcOrd="1" destOrd="0" parTransId="{D50B7F4A-733B-444E-99A4-97BC06C2897F}" sibTransId="{A23E43F3-77B4-481C-8422-816B00442E94}"/>
    <dgm:cxn modelId="{699AD1B8-4F4E-4E02-937E-FF39458EE7BF}" type="presOf" srcId="{21AB9459-4BA7-40C2-BA27-CB4878CC018F}" destId="{BFC93DFF-E100-4E90-B563-D2D659C906EE}" srcOrd="0" destOrd="0" presId="urn:microsoft.com/office/officeart/2005/8/layout/hierarchy5"/>
    <dgm:cxn modelId="{8A5FC0BA-C0E9-4A46-B532-3AC6B7190841}" type="presOf" srcId="{7C15FFCB-A35F-4A8A-A25D-96082E8EC992}" destId="{7E0FC2EF-C883-41E5-A4D2-652028652221}" srcOrd="0" destOrd="0" presId="urn:microsoft.com/office/officeart/2005/8/layout/hierarchy5"/>
    <dgm:cxn modelId="{165DD5C2-2938-4FCF-B8DE-6A7C4BA3BE64}" type="presOf" srcId="{09A8195E-61A0-4ED9-9E81-2EC3F6F8DE21}" destId="{469FCBD5-515D-407D-9A67-821B2EAF1451}" srcOrd="0" destOrd="0" presId="urn:microsoft.com/office/officeart/2005/8/layout/hierarchy5"/>
    <dgm:cxn modelId="{1F75ECCC-70AA-443B-B395-E3DF01709F60}" type="presOf" srcId="{31FF0A8E-7D04-4171-AA10-D93610D9859C}" destId="{6E104D5B-23B1-40DD-9FF5-A25360D7FB37}" srcOrd="0" destOrd="0" presId="urn:microsoft.com/office/officeart/2005/8/layout/hierarchy5"/>
    <dgm:cxn modelId="{EA86BED7-0EEF-4C4C-A659-3F7A5F6CC5BF}" srcId="{A0E89048-8CEA-4D74-962D-F4A3ED4DFFAB}" destId="{31FF0A8E-7D04-4171-AA10-D93610D9859C}" srcOrd="1" destOrd="0" parTransId="{21AB9459-4BA7-40C2-BA27-CB4878CC018F}" sibTransId="{1F76B2BE-9EB2-46FD-824D-F96D9030EA30}"/>
    <dgm:cxn modelId="{718988D9-CE7C-4E3A-8624-2BE4FD593DBE}" type="presOf" srcId="{989DE6F1-059F-44E6-B884-B8309FEB005B}" destId="{F0D07908-54FC-4651-91CA-D50DB265CB60}" srcOrd="0" destOrd="0" presId="urn:microsoft.com/office/officeart/2005/8/layout/hierarchy5"/>
    <dgm:cxn modelId="{EF84A3DF-2EEA-4F44-AEBA-CA0B970C38A8}" srcId="{31FF0A8E-7D04-4171-AA10-D93610D9859C}" destId="{2FC54A2B-8DB1-4F81-A5AE-2E07CE44B9B5}" srcOrd="0" destOrd="0" parTransId="{09A8195E-61A0-4ED9-9E81-2EC3F6F8DE21}" sibTransId="{431A8274-D95E-43E1-A465-A44F1F08C9E9}"/>
    <dgm:cxn modelId="{7E2EC9E0-C3EF-4742-8CBD-798764A3A28B}" type="presOf" srcId="{7DC314F1-46C0-4B86-A68B-DFF18D8432BA}" destId="{71124C58-04AE-452B-B1DE-E8DC09441DA6}" srcOrd="1" destOrd="0" presId="urn:microsoft.com/office/officeart/2005/8/layout/hierarchy5"/>
    <dgm:cxn modelId="{614795E3-07B6-4BF7-B4C8-CBA41BAD268B}" type="presOf" srcId="{A0E89048-8CEA-4D74-962D-F4A3ED4DFFAB}" destId="{2EE42CBB-3BBD-4B2A-906F-1F0DA34E1802}" srcOrd="0" destOrd="0" presId="urn:microsoft.com/office/officeart/2005/8/layout/hierarchy5"/>
    <dgm:cxn modelId="{8323A0F0-A9B1-489A-AF24-111597AC4EB1}" type="presOf" srcId="{7C15FFCB-A35F-4A8A-A25D-96082E8EC992}" destId="{18C08FF1-C89B-4C71-B467-B155C0F44297}" srcOrd="1" destOrd="0" presId="urn:microsoft.com/office/officeart/2005/8/layout/hierarchy5"/>
    <dgm:cxn modelId="{70A8EBF3-02A3-41B1-961E-6E1F235D1C71}" type="presOf" srcId="{5BAA62F7-53E3-47CB-B489-20D881E1F63A}" destId="{1259C8A0-8D95-4CCA-9DDC-2956ABAE8719}" srcOrd="0" destOrd="0" presId="urn:microsoft.com/office/officeart/2005/8/layout/hierarchy5"/>
    <dgm:cxn modelId="{B306F7E5-79D0-4937-8A9A-15482E6BC927}" type="presParOf" srcId="{1259C8A0-8D95-4CCA-9DDC-2956ABAE8719}" destId="{EA5CA4BA-DEC9-4D38-AF9F-48542A9562D0}" srcOrd="0" destOrd="0" presId="urn:microsoft.com/office/officeart/2005/8/layout/hierarchy5"/>
    <dgm:cxn modelId="{7B7B1175-187E-4015-BD33-E9DF14953C01}" type="presParOf" srcId="{EA5CA4BA-DEC9-4D38-AF9F-48542A9562D0}" destId="{8C2A47F4-E113-4612-A496-40AE2FE8BC06}" srcOrd="0" destOrd="0" presId="urn:microsoft.com/office/officeart/2005/8/layout/hierarchy5"/>
    <dgm:cxn modelId="{623FFB2C-DDD5-47F8-BC23-F37D04A0951C}" type="presParOf" srcId="{EA5CA4BA-DEC9-4D38-AF9F-48542A9562D0}" destId="{FDA426BF-3FB2-4CAA-B86A-8F6B3B1A460A}" srcOrd="1" destOrd="0" presId="urn:microsoft.com/office/officeart/2005/8/layout/hierarchy5"/>
    <dgm:cxn modelId="{DCA6A7B7-8B9A-43D8-9600-B26A0A32D3BD}" type="presParOf" srcId="{FDA426BF-3FB2-4CAA-B86A-8F6B3B1A460A}" destId="{D26511F6-CD20-4191-8A30-17404D8717CF}" srcOrd="0" destOrd="0" presId="urn:microsoft.com/office/officeart/2005/8/layout/hierarchy5"/>
    <dgm:cxn modelId="{3E70D8F4-5226-45A0-8E1B-51031C2FE229}" type="presParOf" srcId="{D26511F6-CD20-4191-8A30-17404D8717CF}" destId="{2EE42CBB-3BBD-4B2A-906F-1F0DA34E1802}" srcOrd="0" destOrd="0" presId="urn:microsoft.com/office/officeart/2005/8/layout/hierarchy5"/>
    <dgm:cxn modelId="{B24BAECB-CFF9-4AED-9918-7F6C18287AE8}" type="presParOf" srcId="{D26511F6-CD20-4191-8A30-17404D8717CF}" destId="{201BC5BF-AECC-4A09-BD0B-77CEBFEDFE8F}" srcOrd="1" destOrd="0" presId="urn:microsoft.com/office/officeart/2005/8/layout/hierarchy5"/>
    <dgm:cxn modelId="{E780F7F0-AD2C-4AE7-BFA6-2B304FC53453}" type="presParOf" srcId="{201BC5BF-AECC-4A09-BD0B-77CEBFEDFE8F}" destId="{7E0FC2EF-C883-41E5-A4D2-652028652221}" srcOrd="0" destOrd="0" presId="urn:microsoft.com/office/officeart/2005/8/layout/hierarchy5"/>
    <dgm:cxn modelId="{A8DDC67D-483C-4B3D-86A1-DF51DE8347CE}" type="presParOf" srcId="{7E0FC2EF-C883-41E5-A4D2-652028652221}" destId="{18C08FF1-C89B-4C71-B467-B155C0F44297}" srcOrd="0" destOrd="0" presId="urn:microsoft.com/office/officeart/2005/8/layout/hierarchy5"/>
    <dgm:cxn modelId="{9EB27081-679F-481A-8E07-6EA6A2E4B2BC}" type="presParOf" srcId="{201BC5BF-AECC-4A09-BD0B-77CEBFEDFE8F}" destId="{BE83C71A-2803-4086-BCF1-A9444B60A19C}" srcOrd="1" destOrd="0" presId="urn:microsoft.com/office/officeart/2005/8/layout/hierarchy5"/>
    <dgm:cxn modelId="{A85ABA9C-C818-4F7B-8162-EB78AD7579CA}" type="presParOf" srcId="{BE83C71A-2803-4086-BCF1-A9444B60A19C}" destId="{73EB9CCF-09EF-4E2B-A9EF-75F4ABD2E24D}" srcOrd="0" destOrd="0" presId="urn:microsoft.com/office/officeart/2005/8/layout/hierarchy5"/>
    <dgm:cxn modelId="{4555F3A1-999A-4836-A5CB-CF45E9590EA9}" type="presParOf" srcId="{BE83C71A-2803-4086-BCF1-A9444B60A19C}" destId="{1CA7EA37-BB08-41E2-9B5D-769B34856605}" srcOrd="1" destOrd="0" presId="urn:microsoft.com/office/officeart/2005/8/layout/hierarchy5"/>
    <dgm:cxn modelId="{B84B03F2-C493-4C90-BB53-D99C8848D673}" type="presParOf" srcId="{1CA7EA37-BB08-41E2-9B5D-769B34856605}" destId="{46B2845A-415C-40E0-BECF-7D9E7057C5ED}" srcOrd="0" destOrd="0" presId="urn:microsoft.com/office/officeart/2005/8/layout/hierarchy5"/>
    <dgm:cxn modelId="{1B52FD5D-A5FA-4A1A-9F26-165167F1B439}" type="presParOf" srcId="{46B2845A-415C-40E0-BECF-7D9E7057C5ED}" destId="{F0D8B367-CA04-400D-9B77-0381ED8F00CF}" srcOrd="0" destOrd="0" presId="urn:microsoft.com/office/officeart/2005/8/layout/hierarchy5"/>
    <dgm:cxn modelId="{C7033E07-91A1-4AF0-AA21-C3AA61D2BBC7}" type="presParOf" srcId="{1CA7EA37-BB08-41E2-9B5D-769B34856605}" destId="{5AD3D98D-E398-4CF5-A673-DD2E2E5D8487}" srcOrd="1" destOrd="0" presId="urn:microsoft.com/office/officeart/2005/8/layout/hierarchy5"/>
    <dgm:cxn modelId="{595880C9-F2FB-4F25-800A-48D04C9616C8}" type="presParOf" srcId="{5AD3D98D-E398-4CF5-A673-DD2E2E5D8487}" destId="{30C81CBF-83AC-40FF-A634-273BB01EA125}" srcOrd="0" destOrd="0" presId="urn:microsoft.com/office/officeart/2005/8/layout/hierarchy5"/>
    <dgm:cxn modelId="{057FB785-3FD8-478D-A734-8306DBEAFF7A}" type="presParOf" srcId="{5AD3D98D-E398-4CF5-A673-DD2E2E5D8487}" destId="{E581DA31-EB30-4684-8071-1013D081160E}" srcOrd="1" destOrd="0" presId="urn:microsoft.com/office/officeart/2005/8/layout/hierarchy5"/>
    <dgm:cxn modelId="{F29FE499-63E6-480C-8646-9446907F0A6B}" type="presParOf" srcId="{1CA7EA37-BB08-41E2-9B5D-769B34856605}" destId="{9136F3CF-43E7-41A1-BDA5-30305D3366EC}" srcOrd="2" destOrd="0" presId="urn:microsoft.com/office/officeart/2005/8/layout/hierarchy5"/>
    <dgm:cxn modelId="{D00BAC77-1910-41EB-9AE7-BD8AE0F9C339}" type="presParOf" srcId="{9136F3CF-43E7-41A1-BDA5-30305D3366EC}" destId="{708E8453-62A9-41DD-83D7-558F449B1C3C}" srcOrd="0" destOrd="0" presId="urn:microsoft.com/office/officeart/2005/8/layout/hierarchy5"/>
    <dgm:cxn modelId="{F26A18E0-8E14-444D-BCB4-6C7D6988C020}" type="presParOf" srcId="{1CA7EA37-BB08-41E2-9B5D-769B34856605}" destId="{376A0BF3-A0E6-4642-B6BD-5E5C7BDBED4B}" srcOrd="3" destOrd="0" presId="urn:microsoft.com/office/officeart/2005/8/layout/hierarchy5"/>
    <dgm:cxn modelId="{AB47F1F6-7ED1-4764-9CFC-133AE4977854}" type="presParOf" srcId="{376A0BF3-A0E6-4642-B6BD-5E5C7BDBED4B}" destId="{4C6D84F1-13CD-46CF-AD6D-49199CF83A1C}" srcOrd="0" destOrd="0" presId="urn:microsoft.com/office/officeart/2005/8/layout/hierarchy5"/>
    <dgm:cxn modelId="{F86CC444-A572-467E-8C5D-A00A02D5647E}" type="presParOf" srcId="{376A0BF3-A0E6-4642-B6BD-5E5C7BDBED4B}" destId="{D6C7A8CC-003C-444B-BB6B-B29E46CCAC2B}" srcOrd="1" destOrd="0" presId="urn:microsoft.com/office/officeart/2005/8/layout/hierarchy5"/>
    <dgm:cxn modelId="{4C6A3D0F-096E-4C83-9C55-51347AF98D86}" type="presParOf" srcId="{201BC5BF-AECC-4A09-BD0B-77CEBFEDFE8F}" destId="{BFC93DFF-E100-4E90-B563-D2D659C906EE}" srcOrd="2" destOrd="0" presId="urn:microsoft.com/office/officeart/2005/8/layout/hierarchy5"/>
    <dgm:cxn modelId="{24A75139-C46A-4995-9A22-F35C3364E610}" type="presParOf" srcId="{BFC93DFF-E100-4E90-B563-D2D659C906EE}" destId="{B878C6E9-52B5-4BFC-990B-999C34FBBCCB}" srcOrd="0" destOrd="0" presId="urn:microsoft.com/office/officeart/2005/8/layout/hierarchy5"/>
    <dgm:cxn modelId="{C712A311-62F5-4135-864C-9F32F04F2A1F}" type="presParOf" srcId="{201BC5BF-AECC-4A09-BD0B-77CEBFEDFE8F}" destId="{705EEA03-2FA2-4432-8687-DF60ED2B56DC}" srcOrd="3" destOrd="0" presId="urn:microsoft.com/office/officeart/2005/8/layout/hierarchy5"/>
    <dgm:cxn modelId="{EDD37531-76F6-4562-A49B-B71659AF51D7}" type="presParOf" srcId="{705EEA03-2FA2-4432-8687-DF60ED2B56DC}" destId="{6E104D5B-23B1-40DD-9FF5-A25360D7FB37}" srcOrd="0" destOrd="0" presId="urn:microsoft.com/office/officeart/2005/8/layout/hierarchy5"/>
    <dgm:cxn modelId="{BA22AA3F-72D4-49AA-B333-072CE9FD846D}" type="presParOf" srcId="{705EEA03-2FA2-4432-8687-DF60ED2B56DC}" destId="{B89C0FF1-7A42-4CC1-B7F4-75DDA1B6A8E4}" srcOrd="1" destOrd="0" presId="urn:microsoft.com/office/officeart/2005/8/layout/hierarchy5"/>
    <dgm:cxn modelId="{C51DD7CC-A7D0-4183-9521-45B3861ACD0F}" type="presParOf" srcId="{B89C0FF1-7A42-4CC1-B7F4-75DDA1B6A8E4}" destId="{469FCBD5-515D-407D-9A67-821B2EAF1451}" srcOrd="0" destOrd="0" presId="urn:microsoft.com/office/officeart/2005/8/layout/hierarchy5"/>
    <dgm:cxn modelId="{51EFDBF1-562B-4FFD-94A4-64F919529706}" type="presParOf" srcId="{469FCBD5-515D-407D-9A67-821B2EAF1451}" destId="{51CF6D4C-4C22-4190-9A58-FE83A72972AB}" srcOrd="0" destOrd="0" presId="urn:microsoft.com/office/officeart/2005/8/layout/hierarchy5"/>
    <dgm:cxn modelId="{A0E321F7-F7E0-4857-AC43-090299DD2D3A}" type="presParOf" srcId="{B89C0FF1-7A42-4CC1-B7F4-75DDA1B6A8E4}" destId="{3FA60F22-6CF8-43D6-9C6B-A0B88CC58978}" srcOrd="1" destOrd="0" presId="urn:microsoft.com/office/officeart/2005/8/layout/hierarchy5"/>
    <dgm:cxn modelId="{49835D3E-50AB-4F0E-911E-D037798B0934}" type="presParOf" srcId="{3FA60F22-6CF8-43D6-9C6B-A0B88CC58978}" destId="{7063212D-AA37-416D-A64E-74DBD3A9D835}" srcOrd="0" destOrd="0" presId="urn:microsoft.com/office/officeart/2005/8/layout/hierarchy5"/>
    <dgm:cxn modelId="{3C854E73-9941-4347-8DF4-6273CF42E3DB}" type="presParOf" srcId="{3FA60F22-6CF8-43D6-9C6B-A0B88CC58978}" destId="{4176A357-E4A1-4584-A8C3-B3E0A509E5E7}" srcOrd="1" destOrd="0" presId="urn:microsoft.com/office/officeart/2005/8/layout/hierarchy5"/>
    <dgm:cxn modelId="{FFAE2558-0134-4015-8836-38B55DB267C1}" type="presParOf" srcId="{1259C8A0-8D95-4CCA-9DDC-2956ABAE8719}" destId="{251FB7F9-D8E0-4FD7-858E-DE659CDC3575}" srcOrd="1" destOrd="0" presId="urn:microsoft.com/office/officeart/2005/8/layout/hierarchy5"/>
    <dgm:cxn modelId="{F35A2E6D-74AD-4A7D-A1B1-A4B56CAB599F}" type="presParOf" srcId="{251FB7F9-D8E0-4FD7-858E-DE659CDC3575}" destId="{1E06C3C3-25E4-4F81-9DC6-CD4019A95E6B}" srcOrd="0" destOrd="0" presId="urn:microsoft.com/office/officeart/2005/8/layout/hierarchy5"/>
    <dgm:cxn modelId="{9CA1E3E2-C95D-4586-82FE-79C7E29FA175}" type="presParOf" srcId="{1E06C3C3-25E4-4F81-9DC6-CD4019A95E6B}" destId="{C372D09B-233D-4BBD-A5AB-EAF22D7C6FA1}" srcOrd="0" destOrd="0" presId="urn:microsoft.com/office/officeart/2005/8/layout/hierarchy5"/>
    <dgm:cxn modelId="{D2327FC7-DB48-4E17-8E6F-6D35CF17C05D}" type="presParOf" srcId="{1E06C3C3-25E4-4F81-9DC6-CD4019A95E6B}" destId="{D5E4C3D3-40C3-4512-89E9-17556EFBF610}" srcOrd="1" destOrd="0" presId="urn:microsoft.com/office/officeart/2005/8/layout/hierarchy5"/>
    <dgm:cxn modelId="{C38D9DF0-FB7F-4B03-9510-E27EFC65F6B6}" type="presParOf" srcId="{251FB7F9-D8E0-4FD7-858E-DE659CDC3575}" destId="{A8FE6641-AD23-4F08-BA47-EC897151BEE8}" srcOrd="1" destOrd="0" presId="urn:microsoft.com/office/officeart/2005/8/layout/hierarchy5"/>
    <dgm:cxn modelId="{1E5964A8-F36C-4810-BE0A-FE24A0A57226}" type="presParOf" srcId="{A8FE6641-AD23-4F08-BA47-EC897151BEE8}" destId="{45F81FC8-8258-4048-9D57-139787A9C4BA}" srcOrd="0" destOrd="0" presId="urn:microsoft.com/office/officeart/2005/8/layout/hierarchy5"/>
    <dgm:cxn modelId="{D7F075CF-C280-43B0-934A-7958AF1A3701}" type="presParOf" srcId="{251FB7F9-D8E0-4FD7-858E-DE659CDC3575}" destId="{9B610FB1-0C0E-4B57-AE77-C3DF2E51ED05}" srcOrd="2" destOrd="0" presId="urn:microsoft.com/office/officeart/2005/8/layout/hierarchy5"/>
    <dgm:cxn modelId="{9183DBB3-D682-42FD-9FD0-45E296EDF6C5}" type="presParOf" srcId="{9B610FB1-0C0E-4B57-AE77-C3DF2E51ED05}" destId="{F0D07908-54FC-4651-91CA-D50DB265CB60}" srcOrd="0" destOrd="0" presId="urn:microsoft.com/office/officeart/2005/8/layout/hierarchy5"/>
    <dgm:cxn modelId="{00F6EA36-8A39-491C-A440-706238AD5DD9}" type="presParOf" srcId="{9B610FB1-0C0E-4B57-AE77-C3DF2E51ED05}" destId="{A6BB7824-56D5-4EE1-8776-E844F86A44EC}" srcOrd="1" destOrd="0" presId="urn:microsoft.com/office/officeart/2005/8/layout/hierarchy5"/>
    <dgm:cxn modelId="{BA861414-FC25-4FBD-AAAA-82904B7CDF35}" type="presParOf" srcId="{251FB7F9-D8E0-4FD7-858E-DE659CDC3575}" destId="{443CFDEE-18B0-4249-8063-56F5ECCB6964}" srcOrd="3" destOrd="0" presId="urn:microsoft.com/office/officeart/2005/8/layout/hierarchy5"/>
    <dgm:cxn modelId="{404E84AD-0C8B-4FE5-8B4A-869DCD033FA7}" type="presParOf" srcId="{443CFDEE-18B0-4249-8063-56F5ECCB6964}" destId="{655C6499-988A-46FD-A945-D9AECF4E8A65}" srcOrd="0" destOrd="0" presId="urn:microsoft.com/office/officeart/2005/8/layout/hierarchy5"/>
    <dgm:cxn modelId="{BD2FD35C-975A-4271-BCB1-2745C3499BD4}" type="presParOf" srcId="{251FB7F9-D8E0-4FD7-858E-DE659CDC3575}" destId="{5843BDDF-7EA4-4276-955F-98643CDC7B75}" srcOrd="4" destOrd="0" presId="urn:microsoft.com/office/officeart/2005/8/layout/hierarchy5"/>
    <dgm:cxn modelId="{D0066594-D01C-4A73-8FE9-4E305A19628D}" type="presParOf" srcId="{5843BDDF-7EA4-4276-955F-98643CDC7B75}" destId="{F3AE7574-63D5-42BD-BABC-128552A30DBB}" srcOrd="0" destOrd="0" presId="urn:microsoft.com/office/officeart/2005/8/layout/hierarchy5"/>
    <dgm:cxn modelId="{7A762B2B-D2BE-43E5-A660-7295EB96458C}" type="presParOf" srcId="{5843BDDF-7EA4-4276-955F-98643CDC7B75}" destId="{71124C58-04AE-452B-B1DE-E8DC09441DA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8FEE2-E9B5-4210-A605-8AF97E542F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00A9F0-1BA8-4D44-BDA3-8E58D6D4995A}">
      <dgm:prSet phldrT="[Texto]"/>
      <dgm:spPr/>
      <dgm:t>
        <a:bodyPr/>
        <a:lstStyle/>
        <a:p>
          <a:r>
            <a:rPr lang="es-ES" dirty="0"/>
            <a:t>Extracción del fragmento de opinión</a:t>
          </a:r>
        </a:p>
      </dgm:t>
    </dgm:pt>
    <dgm:pt modelId="{3B4AA21C-98A9-41FF-969B-4957904915D2}" type="parTrans" cxnId="{88CC84B4-BE79-4DAD-B3F0-1217C3D271D1}">
      <dgm:prSet/>
      <dgm:spPr/>
      <dgm:t>
        <a:bodyPr/>
        <a:lstStyle/>
        <a:p>
          <a:endParaRPr lang="es-ES"/>
        </a:p>
      </dgm:t>
    </dgm:pt>
    <dgm:pt modelId="{D51A6A52-B5E8-4A68-952B-A36724055B19}" type="sibTrans" cxnId="{88CC84B4-BE79-4DAD-B3F0-1217C3D271D1}">
      <dgm:prSet/>
      <dgm:spPr/>
      <dgm:t>
        <a:bodyPr/>
        <a:lstStyle/>
        <a:p>
          <a:endParaRPr lang="es-ES"/>
        </a:p>
      </dgm:t>
    </dgm:pt>
    <dgm:pt modelId="{DD85EBA5-581B-4BD7-A9BD-7E9A181B1547}">
      <dgm:prSet phldrT="[Texto]"/>
      <dgm:spPr/>
      <dgm:t>
        <a:bodyPr/>
        <a:lstStyle/>
        <a:p>
          <a:r>
            <a:rPr lang="es-ES" dirty="0"/>
            <a:t>Clasificación </a:t>
          </a:r>
          <a:r>
            <a:rPr lang="es-ES" dirty="0" err="1"/>
            <a:t>multicategoría</a:t>
          </a:r>
          <a:endParaRPr lang="es-ES" dirty="0"/>
        </a:p>
      </dgm:t>
    </dgm:pt>
    <dgm:pt modelId="{9D148B0A-984D-4BBC-9399-00EAB62B833C}" type="parTrans" cxnId="{55F88B75-C08F-48AD-AEAE-6A86468822BD}">
      <dgm:prSet/>
      <dgm:spPr/>
      <dgm:t>
        <a:bodyPr/>
        <a:lstStyle/>
        <a:p>
          <a:endParaRPr lang="es-ES"/>
        </a:p>
      </dgm:t>
    </dgm:pt>
    <dgm:pt modelId="{B04556DA-1B40-4750-880B-526C8111E87E}" type="sibTrans" cxnId="{55F88B75-C08F-48AD-AEAE-6A86468822BD}">
      <dgm:prSet/>
      <dgm:spPr/>
      <dgm:t>
        <a:bodyPr/>
        <a:lstStyle/>
        <a:p>
          <a:endParaRPr lang="es-ES"/>
        </a:p>
      </dgm:t>
    </dgm:pt>
    <dgm:pt modelId="{734A6694-A536-4E97-A0EB-B2B2CE848865}">
      <dgm:prSet phldrT="[Texto]"/>
      <dgm:spPr/>
      <dgm:t>
        <a:bodyPr/>
        <a:lstStyle/>
        <a:p>
          <a:r>
            <a:rPr lang="es-ES" dirty="0" err="1"/>
            <a:t>Sentiment</a:t>
          </a:r>
          <a:r>
            <a:rPr lang="es-ES" dirty="0"/>
            <a:t> </a:t>
          </a:r>
          <a:r>
            <a:rPr lang="es-ES" dirty="0" err="1"/>
            <a:t>analysis</a:t>
          </a:r>
          <a:r>
            <a:rPr lang="es-ES" dirty="0"/>
            <a:t> </a:t>
          </a:r>
        </a:p>
      </dgm:t>
    </dgm:pt>
    <dgm:pt modelId="{7625ED4C-872D-419E-9429-6C4058783F9C}" type="sibTrans" cxnId="{D062CBBD-B7B8-4116-A539-DAC7AAF5CC5B}">
      <dgm:prSet/>
      <dgm:spPr/>
      <dgm:t>
        <a:bodyPr/>
        <a:lstStyle/>
        <a:p>
          <a:endParaRPr lang="es-ES"/>
        </a:p>
      </dgm:t>
    </dgm:pt>
    <dgm:pt modelId="{CF9B99FE-43D4-4BF9-AE33-A2937C557E95}" type="parTrans" cxnId="{D062CBBD-B7B8-4116-A539-DAC7AAF5CC5B}">
      <dgm:prSet/>
      <dgm:spPr/>
      <dgm:t>
        <a:bodyPr/>
        <a:lstStyle/>
        <a:p>
          <a:endParaRPr lang="es-ES"/>
        </a:p>
      </dgm:t>
    </dgm:pt>
    <dgm:pt modelId="{0EDC4448-FFC8-4186-A660-2F9C0976E9C2}" type="pres">
      <dgm:prSet presAssocID="{A2B8FEE2-E9B5-4210-A605-8AF97E542F57}" presName="Name0" presStyleCnt="0">
        <dgm:presLayoutVars>
          <dgm:dir/>
          <dgm:animLvl val="lvl"/>
          <dgm:resizeHandles val="exact"/>
        </dgm:presLayoutVars>
      </dgm:prSet>
      <dgm:spPr/>
    </dgm:pt>
    <dgm:pt modelId="{F9456C39-C28D-4EA2-837A-50A082582903}" type="pres">
      <dgm:prSet presAssocID="{9000A9F0-1BA8-4D44-BDA3-8E58D6D4995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DF43412-F998-4048-81EB-4468DE90B527}" type="pres">
      <dgm:prSet presAssocID="{D51A6A52-B5E8-4A68-952B-A36724055B19}" presName="parTxOnlySpace" presStyleCnt="0"/>
      <dgm:spPr/>
    </dgm:pt>
    <dgm:pt modelId="{AB0ABD9A-6FAC-4BB8-8DFA-E17F6AB93DB9}" type="pres">
      <dgm:prSet presAssocID="{734A6694-A536-4E97-A0EB-B2B2CE84886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26E346-690C-4482-9705-D9BA99DF2A55}" type="pres">
      <dgm:prSet presAssocID="{7625ED4C-872D-419E-9429-6C4058783F9C}" presName="parTxOnlySpace" presStyleCnt="0"/>
      <dgm:spPr/>
    </dgm:pt>
    <dgm:pt modelId="{8EFE7112-1118-4C23-9F74-1938FAC3BF00}" type="pres">
      <dgm:prSet presAssocID="{DD85EBA5-581B-4BD7-A9BD-7E9A181B154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C08180E-AA8B-46E9-91F3-95B3CC3C2203}" type="presOf" srcId="{A2B8FEE2-E9B5-4210-A605-8AF97E542F57}" destId="{0EDC4448-FFC8-4186-A660-2F9C0976E9C2}" srcOrd="0" destOrd="0" presId="urn:microsoft.com/office/officeart/2005/8/layout/chevron1"/>
    <dgm:cxn modelId="{A9C28566-797B-4B63-B544-C55EDB982E0E}" type="presOf" srcId="{734A6694-A536-4E97-A0EB-B2B2CE848865}" destId="{AB0ABD9A-6FAC-4BB8-8DFA-E17F6AB93DB9}" srcOrd="0" destOrd="0" presId="urn:microsoft.com/office/officeart/2005/8/layout/chevron1"/>
    <dgm:cxn modelId="{ACCBD672-542C-4571-AFE3-2043051C7306}" type="presOf" srcId="{9000A9F0-1BA8-4D44-BDA3-8E58D6D4995A}" destId="{F9456C39-C28D-4EA2-837A-50A082582903}" srcOrd="0" destOrd="0" presId="urn:microsoft.com/office/officeart/2005/8/layout/chevron1"/>
    <dgm:cxn modelId="{55F88B75-C08F-48AD-AEAE-6A86468822BD}" srcId="{A2B8FEE2-E9B5-4210-A605-8AF97E542F57}" destId="{DD85EBA5-581B-4BD7-A9BD-7E9A181B1547}" srcOrd="2" destOrd="0" parTransId="{9D148B0A-984D-4BBC-9399-00EAB62B833C}" sibTransId="{B04556DA-1B40-4750-880B-526C8111E87E}"/>
    <dgm:cxn modelId="{499D0883-FCB6-46E2-A4B5-7D9859B22D3A}" type="presOf" srcId="{DD85EBA5-581B-4BD7-A9BD-7E9A181B1547}" destId="{8EFE7112-1118-4C23-9F74-1938FAC3BF00}" srcOrd="0" destOrd="0" presId="urn:microsoft.com/office/officeart/2005/8/layout/chevron1"/>
    <dgm:cxn modelId="{88CC84B4-BE79-4DAD-B3F0-1217C3D271D1}" srcId="{A2B8FEE2-E9B5-4210-A605-8AF97E542F57}" destId="{9000A9F0-1BA8-4D44-BDA3-8E58D6D4995A}" srcOrd="0" destOrd="0" parTransId="{3B4AA21C-98A9-41FF-969B-4957904915D2}" sibTransId="{D51A6A52-B5E8-4A68-952B-A36724055B19}"/>
    <dgm:cxn modelId="{D062CBBD-B7B8-4116-A539-DAC7AAF5CC5B}" srcId="{A2B8FEE2-E9B5-4210-A605-8AF97E542F57}" destId="{734A6694-A536-4E97-A0EB-B2B2CE848865}" srcOrd="1" destOrd="0" parTransId="{CF9B99FE-43D4-4BF9-AE33-A2937C557E95}" sibTransId="{7625ED4C-872D-419E-9429-6C4058783F9C}"/>
    <dgm:cxn modelId="{E19CD89C-EA34-4FB3-ABB7-041992383F4D}" type="presParOf" srcId="{0EDC4448-FFC8-4186-A660-2F9C0976E9C2}" destId="{F9456C39-C28D-4EA2-837A-50A082582903}" srcOrd="0" destOrd="0" presId="urn:microsoft.com/office/officeart/2005/8/layout/chevron1"/>
    <dgm:cxn modelId="{92644654-E53D-492D-B0B1-EB5F88702422}" type="presParOf" srcId="{0EDC4448-FFC8-4186-A660-2F9C0976E9C2}" destId="{BDF43412-F998-4048-81EB-4468DE90B527}" srcOrd="1" destOrd="0" presId="urn:microsoft.com/office/officeart/2005/8/layout/chevron1"/>
    <dgm:cxn modelId="{77C76862-C077-46A3-A88B-9BB388787D5C}" type="presParOf" srcId="{0EDC4448-FFC8-4186-A660-2F9C0976E9C2}" destId="{AB0ABD9A-6FAC-4BB8-8DFA-E17F6AB93DB9}" srcOrd="2" destOrd="0" presId="urn:microsoft.com/office/officeart/2005/8/layout/chevron1"/>
    <dgm:cxn modelId="{239A94A3-BA8C-4951-80D2-9416C3347FE0}" type="presParOf" srcId="{0EDC4448-FFC8-4186-A660-2F9C0976E9C2}" destId="{6926E346-690C-4482-9705-D9BA99DF2A55}" srcOrd="3" destOrd="0" presId="urn:microsoft.com/office/officeart/2005/8/layout/chevron1"/>
    <dgm:cxn modelId="{28FCC9E6-D7B7-47B0-BB65-925CAB35E94E}" type="presParOf" srcId="{0EDC4448-FFC8-4186-A660-2F9C0976E9C2}" destId="{8EFE7112-1118-4C23-9F74-1938FAC3BF0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E7574-63D5-42BD-BABC-128552A30DBB}">
      <dsp:nvSpPr>
        <dsp:cNvPr id="0" name=""/>
        <dsp:cNvSpPr/>
      </dsp:nvSpPr>
      <dsp:spPr>
        <a:xfrm>
          <a:off x="5211900" y="0"/>
          <a:ext cx="2231181" cy="52978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Modelización</a:t>
          </a:r>
        </a:p>
      </dsp:txBody>
      <dsp:txXfrm>
        <a:off x="5211900" y="0"/>
        <a:ext cx="2231181" cy="1589346"/>
      </dsp:txXfrm>
    </dsp:sp>
    <dsp:sp modelId="{F0D07908-54FC-4651-91CA-D50DB265CB60}">
      <dsp:nvSpPr>
        <dsp:cNvPr id="0" name=""/>
        <dsp:cNvSpPr/>
      </dsp:nvSpPr>
      <dsp:spPr>
        <a:xfrm>
          <a:off x="2606663" y="0"/>
          <a:ext cx="2231181" cy="52978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Preprocesamiento</a:t>
          </a:r>
        </a:p>
      </dsp:txBody>
      <dsp:txXfrm>
        <a:off x="2606663" y="0"/>
        <a:ext cx="2231181" cy="1589346"/>
      </dsp:txXfrm>
    </dsp:sp>
    <dsp:sp modelId="{C372D09B-233D-4BBD-A5AB-EAF22D7C6FA1}">
      <dsp:nvSpPr>
        <dsp:cNvPr id="0" name=""/>
        <dsp:cNvSpPr/>
      </dsp:nvSpPr>
      <dsp:spPr>
        <a:xfrm>
          <a:off x="1427" y="0"/>
          <a:ext cx="2231181" cy="52978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Obtención de datos</a:t>
          </a:r>
        </a:p>
      </dsp:txBody>
      <dsp:txXfrm>
        <a:off x="1427" y="0"/>
        <a:ext cx="2231181" cy="1589346"/>
      </dsp:txXfrm>
    </dsp:sp>
    <dsp:sp modelId="{2EE42CBB-3BBD-4B2A-906F-1F0DA34E1802}">
      <dsp:nvSpPr>
        <dsp:cNvPr id="0" name=""/>
        <dsp:cNvSpPr/>
      </dsp:nvSpPr>
      <dsp:spPr>
        <a:xfrm>
          <a:off x="188454" y="3138911"/>
          <a:ext cx="1870276" cy="935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Web </a:t>
          </a:r>
          <a:r>
            <a:rPr lang="es-ES" sz="1700" kern="1200" dirty="0" err="1"/>
            <a:t>Scrapping</a:t>
          </a:r>
          <a:endParaRPr lang="es-ES" sz="1700" kern="1200" dirty="0"/>
        </a:p>
      </dsp:txBody>
      <dsp:txXfrm>
        <a:off x="215843" y="3166300"/>
        <a:ext cx="1815498" cy="880360"/>
      </dsp:txXfrm>
    </dsp:sp>
    <dsp:sp modelId="{7E0FC2EF-C883-41E5-A4D2-652028652221}">
      <dsp:nvSpPr>
        <dsp:cNvPr id="0" name=""/>
        <dsp:cNvSpPr/>
      </dsp:nvSpPr>
      <dsp:spPr>
        <a:xfrm rot="18770822">
          <a:off x="1882740" y="3187316"/>
          <a:ext cx="1100092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1100092" y="15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405284" y="3175700"/>
        <a:ext cx="55004" cy="55004"/>
      </dsp:txXfrm>
    </dsp:sp>
    <dsp:sp modelId="{73EB9CCF-09EF-4E2B-A9EF-75F4ABD2E24D}">
      <dsp:nvSpPr>
        <dsp:cNvPr id="0" name=""/>
        <dsp:cNvSpPr/>
      </dsp:nvSpPr>
      <dsp:spPr>
        <a:xfrm>
          <a:off x="2806841" y="2332354"/>
          <a:ext cx="1870276" cy="935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NLP</a:t>
          </a:r>
        </a:p>
      </dsp:txBody>
      <dsp:txXfrm>
        <a:off x="2834230" y="2359743"/>
        <a:ext cx="1815498" cy="880360"/>
      </dsp:txXfrm>
    </dsp:sp>
    <dsp:sp modelId="{46B2845A-415C-40E0-BECF-7D9E7057C5ED}">
      <dsp:nvSpPr>
        <dsp:cNvPr id="0" name=""/>
        <dsp:cNvSpPr/>
      </dsp:nvSpPr>
      <dsp:spPr>
        <a:xfrm rot="19457599">
          <a:off x="4590523" y="2515185"/>
          <a:ext cx="92130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921300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28141" y="2508039"/>
        <a:ext cx="46065" cy="46065"/>
      </dsp:txXfrm>
    </dsp:sp>
    <dsp:sp modelId="{30C81CBF-83AC-40FF-A634-273BB01EA125}">
      <dsp:nvSpPr>
        <dsp:cNvPr id="0" name=""/>
        <dsp:cNvSpPr/>
      </dsp:nvSpPr>
      <dsp:spPr>
        <a:xfrm>
          <a:off x="5425228" y="1794650"/>
          <a:ext cx="1870276" cy="935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Sentiment</a:t>
          </a:r>
          <a:r>
            <a:rPr lang="es-ES" sz="1700" kern="1200" dirty="0"/>
            <a:t> </a:t>
          </a:r>
          <a:r>
            <a:rPr lang="es-ES" sz="1700" kern="1200" dirty="0" err="1"/>
            <a:t>analysis</a:t>
          </a:r>
          <a:r>
            <a:rPr lang="es-ES" sz="1700" kern="1200" dirty="0"/>
            <a:t> </a:t>
          </a:r>
          <a:r>
            <a:rPr lang="es-ES" sz="1700" kern="1200" dirty="0" err="1"/>
            <a:t>reviews</a:t>
          </a:r>
          <a:r>
            <a:rPr lang="es-ES" sz="1700" kern="1200" dirty="0"/>
            <a:t> medios</a:t>
          </a:r>
        </a:p>
      </dsp:txBody>
      <dsp:txXfrm>
        <a:off x="5452617" y="1822039"/>
        <a:ext cx="1815498" cy="880360"/>
      </dsp:txXfrm>
    </dsp:sp>
    <dsp:sp modelId="{9136F3CF-43E7-41A1-BDA5-30305D3366EC}">
      <dsp:nvSpPr>
        <dsp:cNvPr id="0" name=""/>
        <dsp:cNvSpPr/>
      </dsp:nvSpPr>
      <dsp:spPr>
        <a:xfrm rot="2142401">
          <a:off x="4590523" y="3052890"/>
          <a:ext cx="92130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921300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28141" y="3045743"/>
        <a:ext cx="46065" cy="46065"/>
      </dsp:txXfrm>
    </dsp:sp>
    <dsp:sp modelId="{4C6D84F1-13CD-46CF-AD6D-49199CF83A1C}">
      <dsp:nvSpPr>
        <dsp:cNvPr id="0" name=""/>
        <dsp:cNvSpPr/>
      </dsp:nvSpPr>
      <dsp:spPr>
        <a:xfrm>
          <a:off x="5425228" y="2870059"/>
          <a:ext cx="1870276" cy="935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Sentiment</a:t>
          </a:r>
          <a:r>
            <a:rPr lang="es-ES" sz="1700" kern="1200" dirty="0"/>
            <a:t> </a:t>
          </a:r>
          <a:r>
            <a:rPr lang="es-ES" sz="1700" kern="1200" dirty="0" err="1"/>
            <a:t>analysis</a:t>
          </a:r>
          <a:r>
            <a:rPr lang="es-ES" sz="1700" kern="1200" dirty="0"/>
            <a:t> comentarios usuarios</a:t>
          </a:r>
        </a:p>
      </dsp:txBody>
      <dsp:txXfrm>
        <a:off x="5452617" y="2897448"/>
        <a:ext cx="1815498" cy="880360"/>
      </dsp:txXfrm>
    </dsp:sp>
    <dsp:sp modelId="{BFC93DFF-E100-4E90-B563-D2D659C906EE}">
      <dsp:nvSpPr>
        <dsp:cNvPr id="0" name=""/>
        <dsp:cNvSpPr/>
      </dsp:nvSpPr>
      <dsp:spPr>
        <a:xfrm rot="2829178">
          <a:off x="1882740" y="3993872"/>
          <a:ext cx="1100092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1100092" y="15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405284" y="3982256"/>
        <a:ext cx="55004" cy="55004"/>
      </dsp:txXfrm>
    </dsp:sp>
    <dsp:sp modelId="{6E104D5B-23B1-40DD-9FF5-A25360D7FB37}">
      <dsp:nvSpPr>
        <dsp:cNvPr id="0" name=""/>
        <dsp:cNvSpPr/>
      </dsp:nvSpPr>
      <dsp:spPr>
        <a:xfrm>
          <a:off x="2806841" y="3945468"/>
          <a:ext cx="1870276" cy="935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Generación de variables de genero de videojuegos</a:t>
          </a:r>
        </a:p>
      </dsp:txBody>
      <dsp:txXfrm>
        <a:off x="2834230" y="3972857"/>
        <a:ext cx="1815498" cy="880360"/>
      </dsp:txXfrm>
    </dsp:sp>
    <dsp:sp modelId="{469FCBD5-515D-407D-9A67-821B2EAF1451}">
      <dsp:nvSpPr>
        <dsp:cNvPr id="0" name=""/>
        <dsp:cNvSpPr/>
      </dsp:nvSpPr>
      <dsp:spPr>
        <a:xfrm>
          <a:off x="4677118" y="4397151"/>
          <a:ext cx="74811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748110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32470" y="4394334"/>
        <a:ext cx="37405" cy="37405"/>
      </dsp:txXfrm>
    </dsp:sp>
    <dsp:sp modelId="{7063212D-AA37-416D-A64E-74DBD3A9D835}">
      <dsp:nvSpPr>
        <dsp:cNvPr id="0" name=""/>
        <dsp:cNvSpPr/>
      </dsp:nvSpPr>
      <dsp:spPr>
        <a:xfrm>
          <a:off x="5425228" y="3945468"/>
          <a:ext cx="1870276" cy="935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Clustering</a:t>
          </a:r>
          <a:r>
            <a:rPr lang="es-ES" sz="1700" kern="1200" dirty="0"/>
            <a:t> y predicción de notas</a:t>
          </a:r>
        </a:p>
      </dsp:txBody>
      <dsp:txXfrm>
        <a:off x="5452617" y="3972857"/>
        <a:ext cx="1815498" cy="880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56C39-C28D-4EA2-837A-50A082582903}">
      <dsp:nvSpPr>
        <dsp:cNvPr id="0" name=""/>
        <dsp:cNvSpPr/>
      </dsp:nvSpPr>
      <dsp:spPr>
        <a:xfrm>
          <a:off x="2365" y="0"/>
          <a:ext cx="2881375" cy="105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Extracción del fragmento de opinión</a:t>
          </a:r>
        </a:p>
      </dsp:txBody>
      <dsp:txXfrm>
        <a:off x="532086" y="0"/>
        <a:ext cx="1821934" cy="1059441"/>
      </dsp:txXfrm>
    </dsp:sp>
    <dsp:sp modelId="{AB0ABD9A-6FAC-4BB8-8DFA-E17F6AB93DB9}">
      <dsp:nvSpPr>
        <dsp:cNvPr id="0" name=""/>
        <dsp:cNvSpPr/>
      </dsp:nvSpPr>
      <dsp:spPr>
        <a:xfrm>
          <a:off x="2595602" y="0"/>
          <a:ext cx="2881375" cy="105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Sentiment</a:t>
          </a:r>
          <a:r>
            <a:rPr lang="es-ES" sz="2200" kern="1200" dirty="0"/>
            <a:t> </a:t>
          </a:r>
          <a:r>
            <a:rPr lang="es-ES" sz="2200" kern="1200" dirty="0" err="1"/>
            <a:t>analysis</a:t>
          </a:r>
          <a:r>
            <a:rPr lang="es-ES" sz="2200" kern="1200" dirty="0"/>
            <a:t> </a:t>
          </a:r>
        </a:p>
      </dsp:txBody>
      <dsp:txXfrm>
        <a:off x="3125323" y="0"/>
        <a:ext cx="1821934" cy="1059441"/>
      </dsp:txXfrm>
    </dsp:sp>
    <dsp:sp modelId="{8EFE7112-1118-4C23-9F74-1938FAC3BF00}">
      <dsp:nvSpPr>
        <dsp:cNvPr id="0" name=""/>
        <dsp:cNvSpPr/>
      </dsp:nvSpPr>
      <dsp:spPr>
        <a:xfrm>
          <a:off x="5188840" y="0"/>
          <a:ext cx="2881375" cy="10594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Clasificación </a:t>
          </a:r>
          <a:r>
            <a:rPr lang="es-ES" sz="2200" kern="1200" dirty="0" err="1"/>
            <a:t>multicategoría</a:t>
          </a:r>
          <a:endParaRPr lang="es-ES" sz="2200" kern="1200" dirty="0"/>
        </a:p>
      </dsp:txBody>
      <dsp:txXfrm>
        <a:off x="5718561" y="0"/>
        <a:ext cx="1821934" cy="105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01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32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15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54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56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9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6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3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65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71F3-6FF5-4662-AF09-3F7A49510F24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FA62-10E4-4F92-8786-73B25A6C5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6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7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fif"/><Relationship Id="rId5" Type="http://schemas.openxmlformats.org/officeDocument/2006/relationships/image" Target="../media/image14.png"/><Relationship Id="rId4" Type="http://schemas.openxmlformats.org/officeDocument/2006/relationships/image" Target="../media/image13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C44BB53-E6DE-4053-A0CF-A9F2E96CB6FF}"/>
              </a:ext>
            </a:extLst>
          </p:cNvPr>
          <p:cNvSpPr/>
          <p:nvPr/>
        </p:nvSpPr>
        <p:spPr>
          <a:xfrm>
            <a:off x="425042" y="368820"/>
            <a:ext cx="11341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err="1">
                <a:solidFill>
                  <a:srgbClr val="000000"/>
                </a:solidFill>
                <a:latin typeface="Mario Kart DS" panose="00000400000000000000" pitchFamily="2" charset="0"/>
              </a:rPr>
              <a:t>analisis</a:t>
            </a:r>
            <a:r>
              <a:rPr lang="es-ES" sz="4000" b="1" dirty="0">
                <a:solidFill>
                  <a:srgbClr val="000000"/>
                </a:solidFill>
                <a:latin typeface="Mario Kart DS" panose="00000400000000000000" pitchFamily="2" charset="0"/>
              </a:rPr>
              <a:t> y </a:t>
            </a:r>
            <a:r>
              <a:rPr lang="es-ES" sz="4000" b="1" dirty="0" err="1">
                <a:solidFill>
                  <a:srgbClr val="000000"/>
                </a:solidFill>
                <a:latin typeface="Mario Kart DS" panose="00000400000000000000" pitchFamily="2" charset="0"/>
              </a:rPr>
              <a:t>clasificacion</a:t>
            </a:r>
            <a:r>
              <a:rPr lang="es-ES" sz="4000" b="1" dirty="0">
                <a:solidFill>
                  <a:srgbClr val="000000"/>
                </a:solidFill>
                <a:latin typeface="Mario Kart DS" panose="00000400000000000000" pitchFamily="2" charset="0"/>
              </a:rPr>
              <a:t> de las </a:t>
            </a:r>
            <a:r>
              <a:rPr lang="es-ES" sz="4000" b="1" dirty="0" err="1">
                <a:solidFill>
                  <a:srgbClr val="000000"/>
                </a:solidFill>
                <a:latin typeface="Mario Kart DS" panose="00000400000000000000" pitchFamily="2" charset="0"/>
              </a:rPr>
              <a:t>reviews</a:t>
            </a:r>
            <a:r>
              <a:rPr lang="es-ES" sz="4000" b="1" dirty="0">
                <a:solidFill>
                  <a:srgbClr val="000000"/>
                </a:solidFill>
                <a:latin typeface="Mario Kart DS" panose="00000400000000000000" pitchFamily="2" charset="0"/>
              </a:rPr>
              <a:t> y comentarios en el sector de los videojuegos</a:t>
            </a:r>
            <a:endParaRPr lang="es-ES" sz="4000" b="1" dirty="0">
              <a:latin typeface="Mario Kart DS" panose="000004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159EC-5D91-4F6C-9761-988412A0E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5" y="3775165"/>
            <a:ext cx="2242676" cy="27054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B6083B9-54EF-4DE7-82AF-7330F25F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73" y="4291931"/>
            <a:ext cx="3987347" cy="1708863"/>
          </a:xfrm>
          <a:prstGeom prst="rect">
            <a:avLst/>
          </a:prstGeom>
          <a:noFill/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0F8D03-58B2-4265-99F1-EE85AB1F7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29" y="3383603"/>
            <a:ext cx="2231141" cy="33223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966B443-045D-483A-8DBE-A1A835546624}"/>
              </a:ext>
            </a:extLst>
          </p:cNvPr>
          <p:cNvSpPr txBox="1"/>
          <p:nvPr/>
        </p:nvSpPr>
        <p:spPr>
          <a:xfrm>
            <a:off x="2824293" y="2206305"/>
            <a:ext cx="65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ster Friend Fore" panose="02000503000000000000" pitchFamily="50" charset="0"/>
                <a:ea typeface="Monster Friend Fore" panose="02000503000000000000" pitchFamily="50" charset="0"/>
              </a:rPr>
              <a:t>Eugenio Alberto moreda </a:t>
            </a:r>
            <a:r>
              <a:rPr lang="es-ES" dirty="0" err="1">
                <a:latin typeface="Monster Friend Fore" panose="02000503000000000000" pitchFamily="50" charset="0"/>
                <a:ea typeface="Monster Friend Fore" panose="02000503000000000000" pitchFamily="50" charset="0"/>
              </a:rPr>
              <a:t>garcia</a:t>
            </a:r>
            <a:endParaRPr lang="es-ES" dirty="0">
              <a:latin typeface="Monster Friend Fore" panose="02000503000000000000" pitchFamily="50" charset="0"/>
              <a:ea typeface="Monster Friend Fore" panose="02000503000000000000" pitchFamily="50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A442D5-8AC0-4C1F-9705-87423EF8D78F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39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346B5C-86DB-494E-8B3A-454C2F761DE4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40340F-7645-4FF7-BD86-F4BADC3BF0DD}"/>
              </a:ext>
            </a:extLst>
          </p:cNvPr>
          <p:cNvSpPr txBox="1"/>
          <p:nvPr/>
        </p:nvSpPr>
        <p:spPr>
          <a:xfrm>
            <a:off x="2310604" y="376094"/>
            <a:ext cx="757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REDES NEURONALES CONVOLUCIONALES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D3D938-4B66-4B4E-A5D1-6C2A262D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00" y="1527650"/>
            <a:ext cx="4653657" cy="47613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45D59E-6056-4C89-BA76-C94AD0BBA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0" y="2445039"/>
            <a:ext cx="5964050" cy="25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A5A654-496C-431E-8ECF-32D61526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83" y="4214317"/>
            <a:ext cx="4065300" cy="25605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4346B5C-86DB-494E-8B3A-454C2F761DE4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5F0488-9805-4031-87CE-531A476A1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274885"/>
            <a:ext cx="11065164" cy="394806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1E6B211-8945-4469-A208-E4F68AD7861C}"/>
              </a:ext>
            </a:extLst>
          </p:cNvPr>
          <p:cNvSpPr/>
          <p:nvPr/>
        </p:nvSpPr>
        <p:spPr>
          <a:xfrm>
            <a:off x="563418" y="3786909"/>
            <a:ext cx="1930400" cy="436039"/>
          </a:xfrm>
          <a:prstGeom prst="rect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28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E8FB148-D81F-4F95-92EF-58198488590B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A7EF5B-4BCB-42AA-9A4A-C3D9642C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3517941"/>
            <a:ext cx="4333875" cy="2743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28037C-B5D9-4804-8E81-7F3EA807E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7"/>
          <a:stretch/>
        </p:blipFill>
        <p:spPr>
          <a:xfrm>
            <a:off x="394874" y="448281"/>
            <a:ext cx="11402249" cy="226827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6C187CF-9D9C-44E9-9DCB-25640EFFECD9}"/>
              </a:ext>
            </a:extLst>
          </p:cNvPr>
          <p:cNvSpPr/>
          <p:nvPr/>
        </p:nvSpPr>
        <p:spPr>
          <a:xfrm>
            <a:off x="394874" y="2244436"/>
            <a:ext cx="2034291" cy="472124"/>
          </a:xfrm>
          <a:prstGeom prst="rect">
            <a:avLst/>
          </a:prstGeom>
          <a:noFill/>
          <a:ln w="101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82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9D3BEE-EA5E-4A34-BA58-20961884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921554"/>
            <a:ext cx="5541818" cy="461665"/>
          </a:xfrm>
          <a:prstGeom prst="rect">
            <a:avLst/>
          </a:prstGeom>
          <a:solidFill>
            <a:srgbClr val="FF0000">
              <a:tint val="66000"/>
              <a:satMod val="160000"/>
              <a:alpha val="42000"/>
            </a:srgb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1" i="0" u="none" strike="noStrike" cap="none" normalizeH="0" baseline="0" dirty="0">
              <a:ln>
                <a:noFill/>
              </a:ln>
              <a:solidFill>
                <a:srgbClr val="B22B3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B22B31"/>
                </a:solidFill>
                <a:effectLst/>
                <a:latin typeface="var(--jp-code-font-family)"/>
              </a:rPr>
              <a:t>MemoryError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Unable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allocate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63.5 GiB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array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with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shape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(117401, 72566) and data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type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float64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000" dirty="0">
              <a:latin typeface="var(--jp-code-font-family)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8ABA825-BAB8-4BF6-8872-79662B16D68B}"/>
              </a:ext>
            </a:extLst>
          </p:cNvPr>
          <p:cNvSpPr/>
          <p:nvPr/>
        </p:nvSpPr>
        <p:spPr>
          <a:xfrm>
            <a:off x="6875717" y="606926"/>
            <a:ext cx="4128654" cy="1052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SAMPLE 7000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5244189-03CD-4B84-86C0-FE384D49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98" y="2179902"/>
            <a:ext cx="4490681" cy="4320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B1AF39C-0E50-4E42-9195-8F938186446C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E095095-0665-40C5-A445-B16D201F9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7" y="2221647"/>
            <a:ext cx="4031214" cy="432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BBB444-7F4B-40A6-823F-E2268A0CB0F3}"/>
              </a:ext>
            </a:extLst>
          </p:cNvPr>
          <p:cNvSpPr txBox="1"/>
          <p:nvPr/>
        </p:nvSpPr>
        <p:spPr>
          <a:xfrm>
            <a:off x="2310603" y="197989"/>
            <a:ext cx="757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COMENTARIOS USUARIOS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AF9F84-937D-43B7-9A41-6EDA7C6C6111}"/>
              </a:ext>
            </a:extLst>
          </p:cNvPr>
          <p:cNvSpPr txBox="1"/>
          <p:nvPr/>
        </p:nvSpPr>
        <p:spPr>
          <a:xfrm>
            <a:off x="292459" y="1794771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Naive</a:t>
            </a:r>
            <a:r>
              <a:rPr lang="es-ES" sz="1600" u="sng" dirty="0"/>
              <a:t> </a:t>
            </a:r>
            <a:r>
              <a:rPr lang="es-ES" sz="1600" u="sng" dirty="0" err="1"/>
              <a:t>bayes</a:t>
            </a:r>
            <a:endParaRPr lang="es-ES" sz="1600" u="sng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2D5008-3271-4AB7-9C15-12AC30D38DCF}"/>
              </a:ext>
            </a:extLst>
          </p:cNvPr>
          <p:cNvSpPr txBox="1"/>
          <p:nvPr/>
        </p:nvSpPr>
        <p:spPr>
          <a:xfrm>
            <a:off x="4434967" y="1794771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Regresor logístico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7B4ACD-B140-4BF1-8578-BC4FD942EB9E}"/>
              </a:ext>
            </a:extLst>
          </p:cNvPr>
          <p:cNvSpPr txBox="1"/>
          <p:nvPr/>
        </p:nvSpPr>
        <p:spPr>
          <a:xfrm>
            <a:off x="8577475" y="1794771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Random</a:t>
            </a:r>
            <a:r>
              <a:rPr lang="es-ES" sz="1600" u="sng" dirty="0"/>
              <a:t> </a:t>
            </a:r>
            <a:r>
              <a:rPr lang="es-ES" sz="1600" u="sng" dirty="0" err="1"/>
              <a:t>forest</a:t>
            </a:r>
            <a:endParaRPr lang="es-ES" sz="1600" u="sng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8E65383-1422-499C-93F9-EEAC8D92B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49" y="2268224"/>
            <a:ext cx="40565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18357BA6-2B1E-446A-96CF-AEA3CAA03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82" y="2057709"/>
            <a:ext cx="4086818" cy="432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C8F160-C130-4EB0-8999-FFF6A138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88" y="2061730"/>
            <a:ext cx="4283024" cy="432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282458-5870-4F87-8410-1BDCF00C6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" y="2061730"/>
            <a:ext cx="4136431" cy="43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1CE345A-D5CB-4CEB-9F12-F3EBD68F8118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D9FBA54-1A9B-4F86-9A03-B1C3BEE76E7A}"/>
              </a:ext>
            </a:extLst>
          </p:cNvPr>
          <p:cNvSpPr/>
          <p:nvPr/>
        </p:nvSpPr>
        <p:spPr>
          <a:xfrm>
            <a:off x="1822629" y="304993"/>
            <a:ext cx="4128654" cy="1052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Dos etiquetas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8B0A60-05BF-4F86-95D1-DD8FAC90F7D7}"/>
              </a:ext>
            </a:extLst>
          </p:cNvPr>
          <p:cNvSpPr txBox="1"/>
          <p:nvPr/>
        </p:nvSpPr>
        <p:spPr>
          <a:xfrm>
            <a:off x="292459" y="163775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Naive</a:t>
            </a:r>
            <a:r>
              <a:rPr lang="es-ES" sz="1600" u="sng" dirty="0"/>
              <a:t> </a:t>
            </a:r>
            <a:r>
              <a:rPr lang="es-ES" sz="1600" u="sng" dirty="0" err="1"/>
              <a:t>bayes</a:t>
            </a:r>
            <a:endParaRPr lang="es-ES" sz="1600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CF3395-96AF-44CA-B469-3E46980C9F88}"/>
              </a:ext>
            </a:extLst>
          </p:cNvPr>
          <p:cNvSpPr txBox="1"/>
          <p:nvPr/>
        </p:nvSpPr>
        <p:spPr>
          <a:xfrm>
            <a:off x="4434967" y="163775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Regresor logístico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2239AA-1DA5-4545-B062-EF14AA690309}"/>
              </a:ext>
            </a:extLst>
          </p:cNvPr>
          <p:cNvSpPr txBox="1"/>
          <p:nvPr/>
        </p:nvSpPr>
        <p:spPr>
          <a:xfrm>
            <a:off x="8577475" y="163775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Random</a:t>
            </a:r>
            <a:r>
              <a:rPr lang="es-ES" sz="1600" u="sng" dirty="0"/>
              <a:t> </a:t>
            </a:r>
            <a:r>
              <a:rPr lang="es-ES" sz="1600" u="sng" dirty="0" err="1"/>
              <a:t>forest</a:t>
            </a:r>
            <a:endParaRPr lang="es-ES" sz="1600" u="sng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A69EE0-3ED2-49E7-A865-7548AE6978D4}"/>
              </a:ext>
            </a:extLst>
          </p:cNvPr>
          <p:cNvSpPr/>
          <p:nvPr/>
        </p:nvSpPr>
        <p:spPr>
          <a:xfrm>
            <a:off x="6714836" y="480291"/>
            <a:ext cx="2105891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Positivas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4AF7D6F-073D-44CF-879A-08B9636F3AEB}"/>
              </a:ext>
            </a:extLst>
          </p:cNvPr>
          <p:cNvSpPr/>
          <p:nvPr/>
        </p:nvSpPr>
        <p:spPr>
          <a:xfrm>
            <a:off x="6714835" y="856622"/>
            <a:ext cx="2105891" cy="33855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Negativas</a:t>
            </a:r>
          </a:p>
        </p:txBody>
      </p:sp>
    </p:spTree>
    <p:extLst>
      <p:ext uri="{BB962C8B-B14F-4D97-AF65-F5344CB8AC3E}">
        <p14:creationId xmlns:p14="http://schemas.microsoft.com/office/powerpoint/2010/main" val="194179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234248-F1F2-4C09-AFB3-10466322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36" y="992705"/>
            <a:ext cx="4566068" cy="2804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DC9651-200D-4FCC-9FA3-567CD4991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7" y="3797575"/>
            <a:ext cx="11674765" cy="280487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1CE345A-D5CB-4CEB-9F12-F3EBD68F8118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2D625A-A480-400F-B7D8-B9FE8B05C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1" y="255555"/>
            <a:ext cx="5017404" cy="341152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4960498-2BBE-4A55-AC83-F38BC55ACBAF}"/>
              </a:ext>
            </a:extLst>
          </p:cNvPr>
          <p:cNvSpPr txBox="1"/>
          <p:nvPr/>
        </p:nvSpPr>
        <p:spPr>
          <a:xfrm>
            <a:off x="6188364" y="337651"/>
            <a:ext cx="56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COMENTARIOS USUARIOS – Tres etiquetas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AB1465-1A9C-4A9F-A330-14EB9792B895}"/>
              </a:ext>
            </a:extLst>
          </p:cNvPr>
          <p:cNvSpPr/>
          <p:nvPr/>
        </p:nvSpPr>
        <p:spPr>
          <a:xfrm>
            <a:off x="332509" y="6166406"/>
            <a:ext cx="1930400" cy="436039"/>
          </a:xfrm>
          <a:prstGeom prst="rect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55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6550837-64E8-414C-A249-90F63099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" y="4098933"/>
            <a:ext cx="11829564" cy="267594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1CE345A-D5CB-4CEB-9F12-F3EBD68F8118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BD2F7E-D93D-4A91-8471-678502A27DFC}"/>
              </a:ext>
            </a:extLst>
          </p:cNvPr>
          <p:cNvSpPr txBox="1"/>
          <p:nvPr/>
        </p:nvSpPr>
        <p:spPr>
          <a:xfrm>
            <a:off x="6188364" y="337651"/>
            <a:ext cx="56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COMENTARIOS USUARIOS – Dos etiquetas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090F78-4E13-435C-AAD4-FEDBEBF8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32" y="1053841"/>
            <a:ext cx="4448175" cy="2943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7CFA10-A131-446F-A09A-BCF356472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4" y="254524"/>
            <a:ext cx="4869006" cy="363708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F33A23B-6C4D-487B-A102-E37F7E2996F4}"/>
              </a:ext>
            </a:extLst>
          </p:cNvPr>
          <p:cNvSpPr/>
          <p:nvPr/>
        </p:nvSpPr>
        <p:spPr>
          <a:xfrm>
            <a:off x="181218" y="6289964"/>
            <a:ext cx="2164817" cy="484910"/>
          </a:xfrm>
          <a:prstGeom prst="rect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1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CE345A-D5CB-4CEB-9F12-F3EBD68F8118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F855A0-DE06-49B7-82E2-5470646E1EF6}"/>
              </a:ext>
            </a:extLst>
          </p:cNvPr>
          <p:cNvSpPr txBox="1"/>
          <p:nvPr/>
        </p:nvSpPr>
        <p:spPr>
          <a:xfrm>
            <a:off x="3260643" y="428336"/>
            <a:ext cx="56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TRABAJO A FUTURO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C42FB8-9299-4473-9440-F3FA2C7F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70" y="2401586"/>
            <a:ext cx="3988972" cy="42129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9BFF4D-1F03-420B-B274-6D683724E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58" y="2401586"/>
            <a:ext cx="3885969" cy="4025376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7C00D27-14AA-4AB6-9597-0D27228AF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732463"/>
              </p:ext>
            </p:extLst>
          </p:nvPr>
        </p:nvGraphicFramePr>
        <p:xfrm>
          <a:off x="1948873" y="1005995"/>
          <a:ext cx="8072581" cy="105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95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C202A0-D442-41B3-9DC9-0DF73667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" y="589106"/>
            <a:ext cx="4419600" cy="1028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7678038-9E90-4814-AFA1-5FCA8B9B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40" y="3429000"/>
            <a:ext cx="5670956" cy="31899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9D4964-632A-458E-ABB6-F19764B5D1D8}"/>
              </a:ext>
            </a:extLst>
          </p:cNvPr>
          <p:cNvSpPr txBox="1"/>
          <p:nvPr/>
        </p:nvSpPr>
        <p:spPr>
          <a:xfrm>
            <a:off x="5746459" y="532550"/>
            <a:ext cx="60736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El sector de los videojuegos facturó </a:t>
            </a:r>
            <a:r>
              <a:rPr lang="es-ES" b="1" dirty="0"/>
              <a:t>entre 130.000 150.00 millones de euros </a:t>
            </a:r>
            <a:r>
              <a:rPr lang="es-ES" dirty="0"/>
              <a:t>según las estimaciones de </a:t>
            </a:r>
            <a:r>
              <a:rPr lang="es-ES" dirty="0" err="1"/>
              <a:t>Newzoo</a:t>
            </a:r>
            <a:r>
              <a:rPr lang="es-ES" dirty="0"/>
              <a:t> en 2019.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Una cifra que supera la suma de la facturación de industria del cine y de la música (y en el caso de España estamos hablando casi del doble)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En este año pandémico el sector aumentará sus ingresos </a:t>
            </a:r>
            <a:r>
              <a:rPr lang="es-ES" b="1" dirty="0"/>
              <a:t>cerca del 20%.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4E2AD4-5B0C-4702-898F-E3BF15C37927}"/>
              </a:ext>
            </a:extLst>
          </p:cNvPr>
          <p:cNvSpPr txBox="1"/>
          <p:nvPr/>
        </p:nvSpPr>
        <p:spPr>
          <a:xfrm>
            <a:off x="405119" y="2110762"/>
            <a:ext cx="49054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La página web </a:t>
            </a:r>
            <a:r>
              <a:rPr lang="es-ES" dirty="0" err="1"/>
              <a:t>metacritic</a:t>
            </a:r>
            <a:r>
              <a:rPr lang="es-ES" dirty="0"/>
              <a:t>  recopila reseñas de álbumes de música, videojuegos, películas, programas de televisión, DVD y libros.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Las compañías de videojuegos dan pagas extras a sus desarrolladores en función de los méritos alcanzados en </a:t>
            </a:r>
            <a:r>
              <a:rPr lang="es-ES" dirty="0" err="1"/>
              <a:t>metacritic</a:t>
            </a:r>
            <a:r>
              <a:rPr lang="es-ES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Las compañías son capaces de correlacionar las notas con el número de ventas de un juego.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688FB6-60A6-4F83-BAD8-DD2AA16A8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5" y="4920081"/>
            <a:ext cx="3142341" cy="8236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262EDF-ECD5-4F64-903B-2D003CC29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66" y="5678996"/>
            <a:ext cx="4022325" cy="82361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21BE5BC-BFB3-4809-83C5-2D7E1E4A0E7D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FBB444-429A-4064-A7B7-11895A61830D}"/>
              </a:ext>
            </a:extLst>
          </p:cNvPr>
          <p:cNvSpPr txBox="1"/>
          <p:nvPr/>
        </p:nvSpPr>
        <p:spPr>
          <a:xfrm>
            <a:off x="309842" y="355385"/>
            <a:ext cx="52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Monster Friend Fore" panose="02000503000000000000" pitchFamily="50" charset="0"/>
              <a:ea typeface="Monster Friend Fore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C4D93D-8931-4FAC-95E9-B4AAF64F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9" y="599162"/>
            <a:ext cx="8954113" cy="5659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7324BD-BA9D-4A04-9BA8-CAC082D6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/>
          <a:stretch/>
        </p:blipFill>
        <p:spPr>
          <a:xfrm>
            <a:off x="5846617" y="2419927"/>
            <a:ext cx="6107797" cy="400858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E9303B0-D90D-4036-86E6-3B914332099E}"/>
              </a:ext>
            </a:extLst>
          </p:cNvPr>
          <p:cNvSpPr/>
          <p:nvPr/>
        </p:nvSpPr>
        <p:spPr>
          <a:xfrm>
            <a:off x="2059708" y="2724728"/>
            <a:ext cx="2124365" cy="1971964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394762-D131-47E6-920C-642ECAFFF55E}"/>
              </a:ext>
            </a:extLst>
          </p:cNvPr>
          <p:cNvSpPr/>
          <p:nvPr/>
        </p:nvSpPr>
        <p:spPr>
          <a:xfrm>
            <a:off x="4184074" y="2724727"/>
            <a:ext cx="1662543" cy="1971964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979907-240D-456B-863A-433B83BD850C}"/>
              </a:ext>
            </a:extLst>
          </p:cNvPr>
          <p:cNvSpPr/>
          <p:nvPr/>
        </p:nvSpPr>
        <p:spPr>
          <a:xfrm>
            <a:off x="5846617" y="2886364"/>
            <a:ext cx="1874984" cy="377305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8BBC4D-C807-475B-B0C1-3409236EDA0E}"/>
              </a:ext>
            </a:extLst>
          </p:cNvPr>
          <p:cNvSpPr/>
          <p:nvPr/>
        </p:nvSpPr>
        <p:spPr>
          <a:xfrm>
            <a:off x="7755962" y="2886364"/>
            <a:ext cx="1874984" cy="377305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5500998-5F32-4EB4-ADAD-A4D9012ADA6E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9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CB2ACA8-ADDB-4F64-9F45-19B111F99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9047"/>
              </p:ext>
            </p:extLst>
          </p:nvPr>
        </p:nvGraphicFramePr>
        <p:xfrm>
          <a:off x="4479636" y="794329"/>
          <a:ext cx="7444509" cy="529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FC14D71C-3299-4F60-A285-FDA5024857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3" r="32577"/>
          <a:stretch/>
        </p:blipFill>
        <p:spPr>
          <a:xfrm>
            <a:off x="83127" y="111609"/>
            <a:ext cx="4193309" cy="66632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FDA201B-CB43-4D43-9BFB-7952DF7AC25B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5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4CA199-9160-41A6-B03B-054A4E570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316870"/>
            <a:ext cx="5820929" cy="27888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B04071-900F-4372-B48E-F66FACC88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5" y="3752274"/>
            <a:ext cx="5135807" cy="20227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F2502AC-3D06-43CE-BE4A-778AFECFFD3C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53B7B5-65A3-47ED-939B-4DD44AE13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14" y="516869"/>
            <a:ext cx="3625851" cy="19126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B7FD7-8B52-4500-9DB5-9FBA07C95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94" y="2568872"/>
            <a:ext cx="3520090" cy="15668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8816D8-B639-4F70-84AC-2C27B2394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13" y="4394100"/>
            <a:ext cx="2619375" cy="1743075"/>
          </a:xfrm>
          <a:prstGeom prst="rect">
            <a:avLst/>
          </a:prstGeom>
        </p:spPr>
      </p:pic>
      <p:sp>
        <p:nvSpPr>
          <p:cNvPr id="13" name="Abrir llave 12">
            <a:extLst>
              <a:ext uri="{FF2B5EF4-FFF2-40B4-BE49-F238E27FC236}">
                <a16:creationId xmlns:a16="http://schemas.microsoft.com/office/drawing/2014/main" id="{811057EF-64E9-417B-AAF9-7490A8792A21}"/>
              </a:ext>
            </a:extLst>
          </p:cNvPr>
          <p:cNvSpPr/>
          <p:nvPr/>
        </p:nvSpPr>
        <p:spPr>
          <a:xfrm>
            <a:off x="5726545" y="363419"/>
            <a:ext cx="1745673" cy="5977712"/>
          </a:xfrm>
          <a:prstGeom prst="lef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346B5C-86DB-494E-8B3A-454C2F761DE4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9EA25DF-2FE4-4355-94F6-95591F854DC9}"/>
              </a:ext>
            </a:extLst>
          </p:cNvPr>
          <p:cNvGrpSpPr/>
          <p:nvPr/>
        </p:nvGrpSpPr>
        <p:grpSpPr>
          <a:xfrm>
            <a:off x="5105842" y="1217179"/>
            <a:ext cx="6734175" cy="2724150"/>
            <a:chOff x="3430876" y="1364961"/>
            <a:chExt cx="6734175" cy="272415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5167FC2-8F3D-4B07-AC62-958B4EC3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0876" y="1364961"/>
              <a:ext cx="6734175" cy="2724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71E80E5-0647-4188-8977-6A246FE39F56}"/>
                </a:ext>
              </a:extLst>
            </p:cNvPr>
            <p:cNvSpPr/>
            <p:nvPr/>
          </p:nvSpPr>
          <p:spPr>
            <a:xfrm>
              <a:off x="7638474" y="1773381"/>
              <a:ext cx="1791854" cy="2096655"/>
            </a:xfrm>
            <a:prstGeom prst="rect">
              <a:avLst/>
            </a:prstGeom>
            <a:noFill/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B795106-84AE-4CC2-A177-78AED90F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137" y="4980131"/>
            <a:ext cx="3805833" cy="11746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4F1313-FA78-432C-A0B1-7601B052D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7" y="1667359"/>
            <a:ext cx="4191718" cy="419773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29E6D74-5EC1-44B2-BC04-F63D4B250E31}"/>
              </a:ext>
            </a:extLst>
          </p:cNvPr>
          <p:cNvSpPr txBox="1"/>
          <p:nvPr/>
        </p:nvSpPr>
        <p:spPr>
          <a:xfrm>
            <a:off x="2310604" y="376094"/>
            <a:ext cx="757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Problemas con las </a:t>
            </a:r>
            <a:r>
              <a:rPr lang="es-ES" sz="2400" b="1" u="sng" dirty="0" err="1">
                <a:latin typeface="+mj-lt"/>
              </a:rPr>
              <a:t>reviews</a:t>
            </a:r>
            <a:r>
              <a:rPr lang="es-ES" sz="2400" b="1" u="sng" dirty="0">
                <a:latin typeface="+mj-lt"/>
              </a:rPr>
              <a:t> de medios especializados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A8685E-63D9-4059-8FD5-B159AA55428D}"/>
              </a:ext>
            </a:extLst>
          </p:cNvPr>
          <p:cNvSpPr txBox="1"/>
          <p:nvPr/>
        </p:nvSpPr>
        <p:spPr>
          <a:xfrm>
            <a:off x="911296" y="1217179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Extractos de la </a:t>
            </a:r>
            <a:r>
              <a:rPr lang="es-ES" sz="1600" u="sng" dirty="0" err="1"/>
              <a:t>review</a:t>
            </a:r>
            <a:endParaRPr lang="es-ES" sz="1600" u="sng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67AC99-6076-44C4-9D1E-4CD8BC5833E0}"/>
              </a:ext>
            </a:extLst>
          </p:cNvPr>
          <p:cNvSpPr txBox="1"/>
          <p:nvPr/>
        </p:nvSpPr>
        <p:spPr>
          <a:xfrm>
            <a:off x="7052738" y="928058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Etiqueta </a:t>
            </a:r>
            <a:r>
              <a:rPr lang="es-ES" sz="1600" u="sng" dirty="0" err="1"/>
              <a:t>disfusa</a:t>
            </a:r>
            <a:r>
              <a:rPr lang="es-ES" sz="1600" u="sng" dirty="0"/>
              <a:t>. Mixta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C165BC2-FCA1-4760-B96C-7574563F76FD}"/>
              </a:ext>
            </a:extLst>
          </p:cNvPr>
          <p:cNvSpPr txBox="1"/>
          <p:nvPr/>
        </p:nvSpPr>
        <p:spPr>
          <a:xfrm>
            <a:off x="6846734" y="4394054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Desbalanceo de clases</a:t>
            </a:r>
          </a:p>
        </p:txBody>
      </p:sp>
    </p:spTree>
    <p:extLst>
      <p:ext uri="{BB962C8B-B14F-4D97-AF65-F5344CB8AC3E}">
        <p14:creationId xmlns:p14="http://schemas.microsoft.com/office/powerpoint/2010/main" val="104863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C106B8-AA30-46CA-9063-0689B0F0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24" y="2073225"/>
            <a:ext cx="3981407" cy="43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7EFA39-ACEC-40D2-A63C-DA6C102DB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" y="2073225"/>
            <a:ext cx="4190870" cy="43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4346B5C-86DB-494E-8B3A-454C2F761DE4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8925DE-9F89-42DB-9CAD-25834D8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451914"/>
            <a:ext cx="5541818" cy="461665"/>
          </a:xfrm>
          <a:prstGeom prst="rect">
            <a:avLst/>
          </a:prstGeom>
          <a:solidFill>
            <a:srgbClr val="FF0000">
              <a:tint val="66000"/>
              <a:satMod val="160000"/>
              <a:alpha val="42000"/>
            </a:srgb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1" i="0" u="none" strike="noStrike" cap="none" normalizeH="0" baseline="0" dirty="0">
              <a:ln>
                <a:noFill/>
              </a:ln>
              <a:solidFill>
                <a:srgbClr val="B22B3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dirty="0" err="1">
                <a:ln>
                  <a:noFill/>
                </a:ln>
                <a:solidFill>
                  <a:srgbClr val="B22B31"/>
                </a:solidFill>
                <a:effectLst/>
                <a:latin typeface="var(--jp-code-font-family)"/>
              </a:rPr>
              <a:t>MemoryError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Unable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allocate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63.5 GiB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for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array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with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shape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(117401, 72566) and data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type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float64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000" dirty="0">
              <a:latin typeface="var(--jp-code-font-family)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AB5BFAB-E2FE-4930-BBC4-E2488E90172F}"/>
              </a:ext>
            </a:extLst>
          </p:cNvPr>
          <p:cNvSpPr/>
          <p:nvPr/>
        </p:nvSpPr>
        <p:spPr>
          <a:xfrm>
            <a:off x="6677891" y="183237"/>
            <a:ext cx="4128654" cy="1052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SAMPLE 5000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932E56-5AB2-4B17-84A7-C3AF08AC4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60" y="2073225"/>
            <a:ext cx="3821765" cy="4320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6BAFAD-C21A-4DA4-95DB-6D77401B4B3D}"/>
              </a:ext>
            </a:extLst>
          </p:cNvPr>
          <p:cNvSpPr txBox="1"/>
          <p:nvPr/>
        </p:nvSpPr>
        <p:spPr>
          <a:xfrm>
            <a:off x="292459" y="151768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Naive</a:t>
            </a:r>
            <a:r>
              <a:rPr lang="es-ES" sz="1600" u="sng" dirty="0"/>
              <a:t> </a:t>
            </a:r>
            <a:r>
              <a:rPr lang="es-ES" sz="1600" u="sng" dirty="0" err="1"/>
              <a:t>bayes</a:t>
            </a:r>
            <a:endParaRPr lang="es-ES" sz="1600" u="sng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5F1A89-2F34-49B2-814B-F0AE5ACB84BA}"/>
              </a:ext>
            </a:extLst>
          </p:cNvPr>
          <p:cNvSpPr txBox="1"/>
          <p:nvPr/>
        </p:nvSpPr>
        <p:spPr>
          <a:xfrm>
            <a:off x="4434967" y="151768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Regresor logístico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3FECB3-6CA5-47F7-8418-AE283566863D}"/>
              </a:ext>
            </a:extLst>
          </p:cNvPr>
          <p:cNvSpPr txBox="1"/>
          <p:nvPr/>
        </p:nvSpPr>
        <p:spPr>
          <a:xfrm>
            <a:off x="8577475" y="151768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Random</a:t>
            </a:r>
            <a:r>
              <a:rPr lang="es-ES" sz="1600" u="sng" dirty="0"/>
              <a:t> </a:t>
            </a:r>
            <a:r>
              <a:rPr lang="es-ES" sz="1600" u="sng" dirty="0" err="1"/>
              <a:t>forest</a:t>
            </a:r>
            <a:endParaRPr lang="es-ES" sz="1600" u="sng" dirty="0"/>
          </a:p>
        </p:txBody>
      </p:sp>
    </p:spTree>
    <p:extLst>
      <p:ext uri="{BB962C8B-B14F-4D97-AF65-F5344CB8AC3E}">
        <p14:creationId xmlns:p14="http://schemas.microsoft.com/office/powerpoint/2010/main" val="42193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6C17DF-8BC4-4F50-A566-A66291E84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2175722"/>
            <a:ext cx="4289448" cy="432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C307E-6E47-4E43-A59F-73E8F91F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87" y="2175722"/>
            <a:ext cx="3860426" cy="43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FB5081-6A1C-452A-8DF5-F4617723B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13" y="2175722"/>
            <a:ext cx="4233476" cy="43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4346B5C-86DB-494E-8B3A-454C2F761DE4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E1CE7DF-0787-41F3-BDF8-D52E2292BDB0}"/>
              </a:ext>
            </a:extLst>
          </p:cNvPr>
          <p:cNvSpPr/>
          <p:nvPr/>
        </p:nvSpPr>
        <p:spPr>
          <a:xfrm>
            <a:off x="1822629" y="304993"/>
            <a:ext cx="4128654" cy="1052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Dos etiquetas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FB4E40-23B5-401F-9825-CDA0271C2B08}"/>
              </a:ext>
            </a:extLst>
          </p:cNvPr>
          <p:cNvSpPr txBox="1"/>
          <p:nvPr/>
        </p:nvSpPr>
        <p:spPr>
          <a:xfrm>
            <a:off x="292459" y="163775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Naive</a:t>
            </a:r>
            <a:r>
              <a:rPr lang="es-ES" sz="1600" u="sng" dirty="0"/>
              <a:t> </a:t>
            </a:r>
            <a:r>
              <a:rPr lang="es-ES" sz="1600" u="sng" dirty="0" err="1"/>
              <a:t>bayes</a:t>
            </a:r>
            <a:endParaRPr lang="es-ES" sz="1600" u="sng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06131E-8B0A-4710-9213-4C0E341671E7}"/>
              </a:ext>
            </a:extLst>
          </p:cNvPr>
          <p:cNvSpPr txBox="1"/>
          <p:nvPr/>
        </p:nvSpPr>
        <p:spPr>
          <a:xfrm>
            <a:off x="4434967" y="163775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/>
              <a:t>Regresor logístico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E2C7DCE-8214-4265-ADC2-8181BFABD185}"/>
              </a:ext>
            </a:extLst>
          </p:cNvPr>
          <p:cNvSpPr txBox="1"/>
          <p:nvPr/>
        </p:nvSpPr>
        <p:spPr>
          <a:xfrm>
            <a:off x="8577475" y="1637752"/>
            <a:ext cx="30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u="sng" dirty="0" err="1"/>
              <a:t>Random</a:t>
            </a:r>
            <a:r>
              <a:rPr lang="es-ES" sz="1600" u="sng" dirty="0"/>
              <a:t> </a:t>
            </a:r>
            <a:r>
              <a:rPr lang="es-ES" sz="1600" u="sng" dirty="0" err="1"/>
              <a:t>forest</a:t>
            </a:r>
            <a:endParaRPr lang="es-ES" sz="1600" u="sng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B6B03CF-B0A1-42FE-9E06-C6FDB080C961}"/>
              </a:ext>
            </a:extLst>
          </p:cNvPr>
          <p:cNvSpPr/>
          <p:nvPr/>
        </p:nvSpPr>
        <p:spPr>
          <a:xfrm>
            <a:off x="6714836" y="480291"/>
            <a:ext cx="2105891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Positivas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0F8C99C-826C-4A22-9771-419D02E40718}"/>
              </a:ext>
            </a:extLst>
          </p:cNvPr>
          <p:cNvSpPr/>
          <p:nvPr/>
        </p:nvSpPr>
        <p:spPr>
          <a:xfrm>
            <a:off x="6714835" y="856622"/>
            <a:ext cx="2105891" cy="33855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Negativas</a:t>
            </a:r>
          </a:p>
        </p:txBody>
      </p:sp>
    </p:spTree>
    <p:extLst>
      <p:ext uri="{BB962C8B-B14F-4D97-AF65-F5344CB8AC3E}">
        <p14:creationId xmlns:p14="http://schemas.microsoft.com/office/powerpoint/2010/main" val="186788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346B5C-86DB-494E-8B3A-454C2F761DE4}"/>
              </a:ext>
            </a:extLst>
          </p:cNvPr>
          <p:cNvSpPr/>
          <p:nvPr/>
        </p:nvSpPr>
        <p:spPr>
          <a:xfrm>
            <a:off x="73890" y="83126"/>
            <a:ext cx="12053455" cy="6696365"/>
          </a:xfrm>
          <a:prstGeom prst="rect">
            <a:avLst/>
          </a:prstGeom>
          <a:noFill/>
          <a:ln w="165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ED377D-4920-4008-B578-D041FDE5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79" y="4118070"/>
            <a:ext cx="8515350" cy="2400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59C02C-A53B-43A1-B8EC-407A357AB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5" y="376094"/>
            <a:ext cx="2695575" cy="2714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A6F073-7B31-4CBC-97D9-8F1E90940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90" y="1147136"/>
            <a:ext cx="4276725" cy="1676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C4C298-730C-45CA-A4E8-11D3C4822265}"/>
              </a:ext>
            </a:extLst>
          </p:cNvPr>
          <p:cNvSpPr txBox="1"/>
          <p:nvPr/>
        </p:nvSpPr>
        <p:spPr>
          <a:xfrm>
            <a:off x="2310604" y="376094"/>
            <a:ext cx="757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latin typeface="+mj-lt"/>
              </a:rPr>
              <a:t>WORD EMBEDDING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21D2D7-E626-442A-B5C1-189646762E2C}"/>
              </a:ext>
            </a:extLst>
          </p:cNvPr>
          <p:cNvSpPr txBox="1"/>
          <p:nvPr/>
        </p:nvSpPr>
        <p:spPr>
          <a:xfrm>
            <a:off x="2310604" y="3445476"/>
            <a:ext cx="757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 err="1">
                <a:latin typeface="+mj-lt"/>
              </a:rPr>
              <a:t>GloVe</a:t>
            </a:r>
            <a:endParaRPr lang="es-ES" sz="2400" b="1" u="sng" dirty="0">
              <a:latin typeface="+mj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231C35-834A-47F1-8085-51B65BF6DCFC}"/>
              </a:ext>
            </a:extLst>
          </p:cNvPr>
          <p:cNvSpPr/>
          <p:nvPr/>
        </p:nvSpPr>
        <p:spPr>
          <a:xfrm>
            <a:off x="8202430" y="1284895"/>
            <a:ext cx="3657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representación de un texto donde las palabras que tienen un </a:t>
            </a:r>
            <a:r>
              <a:rPr lang="es-ES" dirty="0" err="1"/>
              <a:t>signficado</a:t>
            </a:r>
            <a:r>
              <a:rPr lang="es-ES" dirty="0"/>
              <a:t> similar tienen una representación similar a través de vectores.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25A0492-53BC-464B-B9E7-0E57B8361DE9}"/>
              </a:ext>
            </a:extLst>
          </p:cNvPr>
          <p:cNvSpPr/>
          <p:nvPr/>
        </p:nvSpPr>
        <p:spPr>
          <a:xfrm>
            <a:off x="445655" y="4533015"/>
            <a:ext cx="2527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Especialmente útil para representar estadísticas de texto globales. </a:t>
            </a:r>
          </a:p>
        </p:txBody>
      </p:sp>
    </p:spTree>
    <p:extLst>
      <p:ext uri="{BB962C8B-B14F-4D97-AF65-F5344CB8AC3E}">
        <p14:creationId xmlns:p14="http://schemas.microsoft.com/office/powerpoint/2010/main" val="223441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325</Words>
  <Application>Microsoft Office PowerPoint</Application>
  <PresentationFormat>Panorámica</PresentationFormat>
  <Paragraphs>57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Mario Kart DS</vt:lpstr>
      <vt:lpstr>Monster Friend Fore</vt:lpstr>
      <vt:lpstr>var(--jp-code-font-family)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EUGENIO MOREDA GARCÍA</dc:creator>
  <cp:lastModifiedBy>EUGENIO MOREDA GARCÍA</cp:lastModifiedBy>
  <cp:revision>25</cp:revision>
  <dcterms:created xsi:type="dcterms:W3CDTF">2020-12-22T18:54:01Z</dcterms:created>
  <dcterms:modified xsi:type="dcterms:W3CDTF">2020-12-23T10:25:07Z</dcterms:modified>
</cp:coreProperties>
</file>