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0" r:id="rId2"/>
    <p:sldId id="257" r:id="rId3"/>
    <p:sldId id="261" r:id="rId4"/>
    <p:sldId id="262" r:id="rId5"/>
    <p:sldId id="269" r:id="rId6"/>
  </p:sldIdLst>
  <p:sldSz cx="9144000" cy="5143500" type="screen16x9"/>
  <p:notesSz cx="6858000" cy="9144000"/>
  <p:embeddedFontLs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f92e7ce6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f92e7ce69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92e7ce6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92e7ce6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92e7ce6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f92e7ce6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f92e7ce6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f92e7ce6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f92e7ce6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f92e7ce6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QRLaEaTevGQdzMIAnjvkU1CZ7p2HcD3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388594" y="3508745"/>
            <a:ext cx="7130938" cy="176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				                      GRUPPO</a:t>
            </a:r>
            <a:endParaRPr sz="1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MONTELLA RAFFAELE                                 ALLIGRANDE EUGENIO, 0334000168</a:t>
            </a:r>
          </a:p>
          <a:p>
            <a:pPr algn="just">
              <a:spcBef>
                <a:spcPts val="1000"/>
              </a:spcBef>
            </a:pPr>
            <a:r>
              <a:rPr lang="it" sz="1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ESPOSITO PASQUALE, </a:t>
            </a:r>
            <a:r>
              <a:rPr lang="it-IT" sz="1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0334000133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3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Come fare foto belle con il cellulare: 22 consigli">
            <a:extLst>
              <a:ext uri="{FF2B5EF4-FFF2-40B4-BE49-F238E27FC236}">
                <a16:creationId xmlns:a16="http://schemas.microsoft.com/office/drawing/2014/main" id="{2595B9A5-7A04-A933-8685-25FC06F37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53" y="356839"/>
            <a:ext cx="4482093" cy="28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553358" y="939689"/>
            <a:ext cx="8493998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it" sz="1200" b="1" dirty="0">
                <a:latin typeface="Times New Roman"/>
                <a:ea typeface="Times New Roman"/>
                <a:cs typeface="Times New Roman"/>
                <a:sym typeface="Times New Roman"/>
              </a:rPr>
              <a:t>1. Richiesta di permessi                                 2. Scattare una fotografia                                      3. Visualizzare </a:t>
            </a:r>
            <a:r>
              <a:rPr lang="it-IT" sz="1200" b="1" dirty="0">
                <a:latin typeface="Times New Roman"/>
                <a:ea typeface="Times New Roman"/>
                <a:cs typeface="Times New Roman"/>
                <a:sym typeface="Times New Roman"/>
              </a:rPr>
              <a:t>l’immagine catturata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it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735100" y="105775"/>
            <a:ext cx="7133837" cy="459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MAIN ACTIVITY DELL’APP</a:t>
            </a:r>
            <a:endParaRPr sz="2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9DEA2C-9B60-9B55-B7D9-25D3BBEE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5" y="1539014"/>
            <a:ext cx="1761656" cy="33626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A6C4DEC-927F-A85E-9DDB-3B026BC8F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97"/>
          <a:stretch/>
        </p:blipFill>
        <p:spPr>
          <a:xfrm>
            <a:off x="3436283" y="1539014"/>
            <a:ext cx="1946252" cy="33626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D16AF-547A-82A7-DCB3-2AD7AA0FE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481" y="1539014"/>
            <a:ext cx="1946252" cy="33626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87247" y="241222"/>
            <a:ext cx="75057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                      </a:t>
            </a:r>
            <a:r>
              <a:rPr lang="it" sz="26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it" sz="2000" dirty="0">
                <a:latin typeface="Times New Roman"/>
                <a:ea typeface="Times New Roman"/>
                <a:cs typeface="Times New Roman"/>
                <a:sym typeface="Times New Roman"/>
              </a:rPr>
              <a:t>Richiesta di permesso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92600" y="836622"/>
            <a:ext cx="4963340" cy="232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</a:pP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onRequestPermissionsResult</a:t>
            </a: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è chiamato quando l'utente risponde alla richiesta di permesso. 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il permesso è concesso, viene mostrato un messaggio di "</a:t>
            </a:r>
            <a:r>
              <a:rPr lang="it-IT" sz="12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Permission</a:t>
            </a:r>
            <a:r>
              <a:rPr lang="it-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2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Granted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 e viene chiamato “</a:t>
            </a:r>
            <a:r>
              <a:rPr lang="it-IT" sz="12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capturePhoto</a:t>
            </a:r>
            <a:r>
              <a:rPr lang="it-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”. Altrimenti, viene mostrato un messaggio di "</a:t>
            </a:r>
            <a:r>
              <a:rPr lang="it-IT" sz="12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Permission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Denied</a:t>
            </a:r>
            <a:r>
              <a:rPr lang="it-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l="35405" t="28001" r="8288" b="15498"/>
          <a:stretch/>
        </p:blipFill>
        <p:spPr>
          <a:xfrm>
            <a:off x="292598" y="1872670"/>
            <a:ext cx="4963341" cy="30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813DCA2-02B9-FA99-77E0-8419DE4D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07" y="578273"/>
            <a:ext cx="2059260" cy="3630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19150" y="317150"/>
            <a:ext cx="75057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                      </a:t>
            </a:r>
            <a:r>
              <a:rPr lang="it" sz="2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it" sz="2000" dirty="0">
                <a:latin typeface="Times New Roman"/>
                <a:ea typeface="Times New Roman"/>
                <a:cs typeface="Times New Roman"/>
                <a:sym typeface="Times New Roman"/>
              </a:rPr>
              <a:t>Scattare una fotografia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29220" y="1112604"/>
            <a:ext cx="4705017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</a:pP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it" sz="12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capturePhoto</a:t>
            </a:r>
            <a:r>
              <a:rPr lang="it" sz="12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crea un intento per catturare una foto utilizzando l'app della fotocamera predefinita e avvia l'attività per ottenere la foto catturata.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l="35403" t="43064" r="13272" b="16755"/>
          <a:stretch/>
        </p:blipFill>
        <p:spPr>
          <a:xfrm>
            <a:off x="454879" y="1992350"/>
            <a:ext cx="5515339" cy="258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C2A582-533C-B578-4D82-AC21F0101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27" y="654200"/>
            <a:ext cx="1946252" cy="3362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 title="Screen_recording_20240523_1549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0" y="317825"/>
            <a:ext cx="6049126" cy="44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118</Words>
  <Application>Microsoft Office PowerPoint</Application>
  <PresentationFormat>Presentazione su schermo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Nunito</vt:lpstr>
      <vt:lpstr>Calibri</vt:lpstr>
      <vt:lpstr>Times New Roman</vt:lpstr>
      <vt:lpstr>Arial</vt:lpstr>
      <vt:lpstr>Shift</vt:lpstr>
      <vt:lpstr>Presentazione standard di PowerPoint</vt:lpstr>
      <vt:lpstr>                                 MAIN ACTIVITY DELL’APP</vt:lpstr>
      <vt:lpstr>                           Richiesta di permesso</vt:lpstr>
      <vt:lpstr>                         Scattare una fotografia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pc1</dc:creator>
  <cp:lastModifiedBy>Eugenio Alligrande</cp:lastModifiedBy>
  <cp:revision>6</cp:revision>
  <dcterms:modified xsi:type="dcterms:W3CDTF">2024-06-16T12:46:00Z</dcterms:modified>
</cp:coreProperties>
</file>