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9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03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8288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6467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3795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999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498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2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63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05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31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32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16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991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73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79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28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/>
              <a:t>Criterios de Aceptación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smtClean="0"/>
              <a:t>Ahorrando-Ando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5519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Historia de Usuario </a:t>
            </a:r>
            <a:r>
              <a:rPr lang="es-ES" b="1" dirty="0" smtClean="0">
                <a:solidFill>
                  <a:srgbClr val="0070C0"/>
                </a:solidFill>
              </a:rPr>
              <a:t>1 Buscador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z="2600" b="1" dirty="0">
                <a:solidFill>
                  <a:srgbClr val="0070C0"/>
                </a:solidFill>
              </a:rPr>
              <a:t/>
            </a:r>
            <a:br>
              <a:rPr lang="es-ES" sz="2600" b="1" dirty="0">
                <a:solidFill>
                  <a:srgbClr val="0070C0"/>
                </a:solidFill>
              </a:rPr>
            </a:br>
            <a:r>
              <a:rPr lang="es-ES" sz="2000" b="1" dirty="0">
                <a:solidFill>
                  <a:schemeClr val="tx1"/>
                </a:solidFill>
              </a:rPr>
              <a:t>C</a:t>
            </a:r>
            <a:r>
              <a:rPr lang="es-ES" b="1" dirty="0">
                <a:solidFill>
                  <a:schemeClr val="tx1"/>
                </a:solidFill>
              </a:rPr>
              <a:t>omo usuario quiero o necesito</a:t>
            </a: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i="1" dirty="0">
                <a:solidFill>
                  <a:schemeClr val="tx1"/>
                </a:solidFill>
              </a:rPr>
              <a:t>Como usuario del </a:t>
            </a:r>
            <a:r>
              <a:rPr lang="es-ES" i="1" dirty="0" err="1">
                <a:solidFill>
                  <a:schemeClr val="tx1"/>
                </a:solidFill>
              </a:rPr>
              <a:t>website</a:t>
            </a:r>
            <a:r>
              <a:rPr lang="es-ES" i="1" dirty="0">
                <a:solidFill>
                  <a:schemeClr val="tx1"/>
                </a:solidFill>
              </a:rPr>
              <a:t> quiero poder ser capaz de buscar en la </a:t>
            </a:r>
            <a:r>
              <a:rPr lang="es-ES" i="1" dirty="0" smtClean="0">
                <a:solidFill>
                  <a:schemeClr val="tx1"/>
                </a:solidFill>
              </a:rPr>
              <a:t>página </a:t>
            </a:r>
            <a:r>
              <a:rPr lang="es-ES" i="1" dirty="0">
                <a:solidFill>
                  <a:schemeClr val="tx1"/>
                </a:solidFill>
              </a:rPr>
              <a:t>para poder encontrar la información necesaria para hacer mis compras de una manera rápida e intuitiva, ahorrando dinero. Lo primero que necesito es el buscador para que quede todo muy claro, en lugar de ver opciones quiero poner exactamente lo que me interesa.</a:t>
            </a: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b="1" dirty="0">
                <a:solidFill>
                  <a:schemeClr val="tx1"/>
                </a:solidFill>
              </a:rPr>
              <a:t>Criterios de Aceptación</a:t>
            </a: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Escenario: El usuario </a:t>
            </a:r>
            <a:r>
              <a:rPr lang="es-ES" dirty="0" smtClean="0">
                <a:solidFill>
                  <a:schemeClr val="tx1"/>
                </a:solidFill>
              </a:rPr>
              <a:t>busca </a:t>
            </a:r>
            <a:r>
              <a:rPr lang="es-ES" dirty="0">
                <a:solidFill>
                  <a:schemeClr val="tx1"/>
                </a:solidFill>
              </a:rPr>
              <a:t>un producto por su nombre o por la categoría a la que pertenece el artículo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  <a:p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u="sng" dirty="0">
                <a:solidFill>
                  <a:schemeClr val="tx1"/>
                </a:solidFill>
              </a:rPr>
              <a:t>“Dado que estoy en el rol de un usuario registrado o usuario invitado cuando abro la página de productos</a:t>
            </a:r>
            <a:r>
              <a:rPr lang="es-ES" u="sng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El sistema me muestra una barra grande con un estilo similar a Google, rápida e intuitiva, donde me dice </a:t>
            </a:r>
            <a:r>
              <a:rPr lang="es-ES" dirty="0" smtClean="0">
                <a:solidFill>
                  <a:schemeClr val="tx1"/>
                </a:solidFill>
              </a:rPr>
              <a:t>“Empieza a </a:t>
            </a:r>
            <a:r>
              <a:rPr lang="es-ES" dirty="0">
                <a:solidFill>
                  <a:schemeClr val="tx1"/>
                </a:solidFill>
              </a:rPr>
              <a:t>ahorrar”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Cuando relleno en el campo </a:t>
            </a:r>
            <a:r>
              <a:rPr lang="es-ES" dirty="0">
                <a:solidFill>
                  <a:schemeClr val="tx1"/>
                </a:solidFill>
              </a:rPr>
              <a:t>de búsqueda. Cuando </a:t>
            </a:r>
            <a:r>
              <a:rPr lang="es-ES" dirty="0" err="1">
                <a:solidFill>
                  <a:schemeClr val="tx1"/>
                </a:solidFill>
              </a:rPr>
              <a:t>clicko</a:t>
            </a:r>
            <a:r>
              <a:rPr lang="es-ES" dirty="0">
                <a:solidFill>
                  <a:schemeClr val="tx1"/>
                </a:solidFill>
              </a:rPr>
              <a:t> en el botón Buscar o presiono </a:t>
            </a:r>
            <a:r>
              <a:rPr lang="es-ES" dirty="0" err="1">
                <a:solidFill>
                  <a:schemeClr val="tx1"/>
                </a:solidFill>
              </a:rPr>
              <a:t>Enter</a:t>
            </a:r>
            <a:r>
              <a:rPr lang="es-ES" dirty="0">
                <a:solidFill>
                  <a:schemeClr val="tx1"/>
                </a:solidFill>
              </a:rPr>
              <a:t> en el teclado, el sistema muestra productos en el campo resultados con nombres de productos que son acordes al producto que he metido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>A continuación el </a:t>
            </a:r>
            <a:r>
              <a:rPr lang="es-ES" dirty="0">
                <a:solidFill>
                  <a:schemeClr val="tx1"/>
                </a:solidFill>
              </a:rPr>
              <a:t>sistema me muestra </a:t>
            </a:r>
            <a:r>
              <a:rPr lang="es-ES" dirty="0" smtClean="0">
                <a:solidFill>
                  <a:schemeClr val="tx1"/>
                </a:solidFill>
              </a:rPr>
              <a:t>un </a:t>
            </a:r>
            <a:r>
              <a:rPr lang="es-ES" dirty="0">
                <a:solidFill>
                  <a:schemeClr val="tx1"/>
                </a:solidFill>
              </a:rPr>
              <a:t>listado de </a:t>
            </a:r>
            <a:r>
              <a:rPr lang="es-ES" dirty="0" smtClean="0">
                <a:solidFill>
                  <a:schemeClr val="tx1"/>
                </a:solidFill>
              </a:rPr>
              <a:t>productos.</a:t>
            </a:r>
          </a:p>
        </p:txBody>
      </p:sp>
    </p:spTree>
    <p:extLst>
      <p:ext uri="{BB962C8B-B14F-4D97-AF65-F5344CB8AC3E}">
        <p14:creationId xmlns:p14="http://schemas.microsoft.com/office/powerpoint/2010/main" val="35974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Historia de Usuario </a:t>
            </a:r>
            <a:r>
              <a:rPr lang="es-ES" b="1" dirty="0" smtClean="0">
                <a:solidFill>
                  <a:srgbClr val="0070C0"/>
                </a:solidFill>
              </a:rPr>
              <a:t>2 </a:t>
            </a:r>
            <a:br>
              <a:rPr lang="es-ES" b="1" dirty="0" smtClean="0">
                <a:solidFill>
                  <a:srgbClr val="0070C0"/>
                </a:solidFill>
              </a:rPr>
            </a:br>
            <a:r>
              <a:rPr lang="es-ES" b="1" dirty="0" smtClean="0">
                <a:solidFill>
                  <a:srgbClr val="0070C0"/>
                </a:solidFill>
              </a:rPr>
              <a:t>Buscador Disponibilidad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500" b="1" dirty="0" smtClean="0"/>
              <a:t>Como </a:t>
            </a:r>
            <a:r>
              <a:rPr lang="es-ES" sz="1500" b="1" dirty="0"/>
              <a:t>usuario quiero o necesito</a:t>
            </a:r>
          </a:p>
          <a:p>
            <a:r>
              <a:rPr lang="es-ES" sz="1500" i="1" dirty="0"/>
              <a:t>Como usuario me gustaría observar que esté el buscador en todas las páginas de mi APP o </a:t>
            </a:r>
            <a:r>
              <a:rPr lang="es-ES" sz="1500" i="1" dirty="0" err="1"/>
              <a:t>website</a:t>
            </a:r>
            <a:r>
              <a:rPr lang="es-ES" sz="1500" i="1" dirty="0"/>
              <a:t> para hacer una búsqueda nueva de manera inmediata si necesito rebuscar en cualquier momento o me surgen nuevas dudas para que me resulte mas </a:t>
            </a:r>
            <a:r>
              <a:rPr lang="es-ES" sz="1500" i="1" dirty="0" smtClean="0"/>
              <a:t>fácil </a:t>
            </a:r>
            <a:r>
              <a:rPr lang="es-ES" sz="1500" i="1" dirty="0"/>
              <a:t>hacer mis compras según mis gustos.</a:t>
            </a:r>
          </a:p>
          <a:p>
            <a:r>
              <a:rPr lang="es-ES" sz="1500" b="1" dirty="0"/>
              <a:t>Criterios de Aceptación</a:t>
            </a:r>
          </a:p>
          <a:p>
            <a:r>
              <a:rPr lang="es-ES" sz="1500" dirty="0"/>
              <a:t>Escenario: El usuario necesita en el sistema tener el buscador constantemente al alcance y accesible en todo momento.</a:t>
            </a:r>
          </a:p>
          <a:p>
            <a:r>
              <a:rPr lang="es-ES" sz="1500" u="sng" dirty="0"/>
              <a:t>“Dado que estoy en el rol de un usuario registrado o usuario </a:t>
            </a:r>
            <a:r>
              <a:rPr lang="es-ES" sz="1500" u="sng" dirty="0" smtClean="0"/>
              <a:t>invitado </a:t>
            </a:r>
            <a:r>
              <a:rPr lang="es-ES" sz="1500" u="sng" dirty="0"/>
              <a:t>cuando estoy navegando por mi </a:t>
            </a:r>
            <a:r>
              <a:rPr lang="es-ES" sz="1500" u="sng" dirty="0" err="1"/>
              <a:t>website</a:t>
            </a:r>
            <a:r>
              <a:rPr lang="es-ES" sz="1500" u="sng" dirty="0"/>
              <a:t> o APP”</a:t>
            </a:r>
          </a:p>
          <a:p>
            <a:r>
              <a:rPr lang="es-ES" sz="1500" dirty="0"/>
              <a:t>El sistema me muestra una barra grande, rápida e intuitiva, en todo </a:t>
            </a:r>
            <a:r>
              <a:rPr lang="es-ES" sz="1500" dirty="0" smtClean="0"/>
              <a:t>momento. </a:t>
            </a:r>
            <a:r>
              <a:rPr lang="es-ES" sz="1500" dirty="0"/>
              <a:t>Además hemos </a:t>
            </a:r>
            <a:r>
              <a:rPr lang="es-ES" sz="1500" dirty="0" smtClean="0"/>
              <a:t>incluido un menú de búsqueda avanzada que siempre está disponible en el menú de la cabecera. La </a:t>
            </a:r>
            <a:r>
              <a:rPr lang="es-ES" sz="1500" dirty="0"/>
              <a:t>barra de búsqueda siempre tiene la misma funcionalidad.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977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Historia de Usuario </a:t>
            </a:r>
            <a:r>
              <a:rPr lang="es-ES" b="1" dirty="0" smtClean="0">
                <a:solidFill>
                  <a:srgbClr val="0070C0"/>
                </a:solidFill>
              </a:rPr>
              <a:t>3</a:t>
            </a:r>
            <a:br>
              <a:rPr lang="es-ES" b="1" dirty="0" smtClean="0">
                <a:solidFill>
                  <a:srgbClr val="0070C0"/>
                </a:solidFill>
              </a:rPr>
            </a:br>
            <a:r>
              <a:rPr lang="es-ES" b="1" dirty="0" smtClean="0">
                <a:solidFill>
                  <a:srgbClr val="0070C0"/>
                </a:solidFill>
              </a:rPr>
              <a:t>Orden Criterios Búsqueda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927600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/>
              <a:t>Historia de Usuario 3</a:t>
            </a:r>
            <a:endParaRPr lang="es-ES" dirty="0"/>
          </a:p>
          <a:p>
            <a:r>
              <a:rPr lang="es-ES" b="1" dirty="0"/>
              <a:t>Como usuario quiero o necesito</a:t>
            </a:r>
          </a:p>
          <a:p>
            <a:r>
              <a:rPr lang="es-ES" i="1" dirty="0"/>
              <a:t>Como usuario me gustaría ordenar los productos por diferentes criterios, sobre los que he hecho la </a:t>
            </a:r>
            <a:r>
              <a:rPr lang="es-ES" i="1" dirty="0" smtClean="0"/>
              <a:t>búsqueda, </a:t>
            </a:r>
            <a:r>
              <a:rPr lang="es-ES" i="1" dirty="0"/>
              <a:t>de modo que se ordenen por  Relevancia; según </a:t>
            </a:r>
            <a:r>
              <a:rPr lang="es-ES" i="1" dirty="0"/>
              <a:t>O</a:t>
            </a:r>
            <a:r>
              <a:rPr lang="es-ES" i="1" dirty="0" smtClean="0"/>
              <a:t>piniones</a:t>
            </a:r>
            <a:r>
              <a:rPr lang="es-ES" i="1" dirty="0"/>
              <a:t>, Precio </a:t>
            </a:r>
            <a:r>
              <a:rPr lang="es-ES" i="1" dirty="0" smtClean="0"/>
              <a:t>Ascendente o </a:t>
            </a:r>
            <a:r>
              <a:rPr lang="es-ES" i="1" dirty="0"/>
              <a:t>Precio </a:t>
            </a:r>
            <a:r>
              <a:rPr lang="es-ES" i="1" dirty="0" smtClean="0"/>
              <a:t>Descendente, también me gustaría apoyar a los comerciantes minoristas o comprar de segunda mano. </a:t>
            </a:r>
            <a:r>
              <a:rPr lang="es-ES" i="1" dirty="0"/>
              <a:t>Esto me va a ayudar a elegir el que mas se adecúa a mis necesidades.</a:t>
            </a:r>
          </a:p>
          <a:p>
            <a:r>
              <a:rPr lang="es-ES" b="1" dirty="0"/>
              <a:t>Criterios de Aceptación</a:t>
            </a:r>
          </a:p>
          <a:p>
            <a:r>
              <a:rPr lang="es-ES" dirty="0"/>
              <a:t>Escenario: El usuario necesita poder ordenar por diferentes criterios personales que se ajusten a su importancia.</a:t>
            </a:r>
          </a:p>
          <a:p>
            <a:r>
              <a:rPr lang="es-ES" u="sng" dirty="0"/>
              <a:t>“Dado que estoy en el rol de un usuario registrado o usuario invitado cuando estoy navegando por mi </a:t>
            </a:r>
            <a:r>
              <a:rPr lang="es-ES" u="sng" dirty="0" err="1"/>
              <a:t>website</a:t>
            </a:r>
            <a:r>
              <a:rPr lang="es-ES" u="sng" dirty="0"/>
              <a:t> o APP necesito que se ordenen automáticamente bajo diferentes maneras ”</a:t>
            </a:r>
          </a:p>
          <a:p>
            <a:r>
              <a:rPr lang="es-ES" dirty="0"/>
              <a:t>El sistema me muestra un Menú </a:t>
            </a:r>
            <a:r>
              <a:rPr lang="es-ES" dirty="0" smtClean="0"/>
              <a:t>desplegable( Búsqueda avanzada y listado productos), </a:t>
            </a:r>
            <a:r>
              <a:rPr lang="es-ES" dirty="0"/>
              <a:t>en el que puedo elegir criterios de ordenación:</a:t>
            </a:r>
          </a:p>
          <a:p>
            <a:r>
              <a:rPr lang="es-ES" dirty="0"/>
              <a:t>Relevancia; según opiniones.</a:t>
            </a:r>
          </a:p>
          <a:p>
            <a:r>
              <a:rPr lang="es-ES" dirty="0"/>
              <a:t>Precio Ascendente.</a:t>
            </a:r>
          </a:p>
          <a:p>
            <a:r>
              <a:rPr lang="es-ES" dirty="0"/>
              <a:t>Precio Descendente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Segunda Mano Primero</a:t>
            </a:r>
          </a:p>
          <a:p>
            <a:r>
              <a:rPr lang="es-ES" dirty="0" smtClean="0"/>
              <a:t>Pequeño Comercio Primero.</a:t>
            </a:r>
            <a:endParaRPr lang="es-ES" dirty="0"/>
          </a:p>
          <a:p>
            <a:endParaRPr lang="es" dirty="0"/>
          </a:p>
          <a:p>
            <a:endParaRPr lang="es" b="1" dirty="0"/>
          </a:p>
          <a:p>
            <a:endParaRPr lang="es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6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Historia de Usuario </a:t>
            </a:r>
            <a:r>
              <a:rPr lang="es-ES" b="1" dirty="0" smtClean="0">
                <a:solidFill>
                  <a:srgbClr val="0070C0"/>
                </a:solidFill>
              </a:rPr>
              <a:t>4 Filtros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69242"/>
            <a:ext cx="8596668" cy="5588758"/>
          </a:xfrm>
        </p:spPr>
        <p:txBody>
          <a:bodyPr>
            <a:normAutofit fontScale="25000" lnSpcReduction="20000"/>
          </a:bodyPr>
          <a:lstStyle/>
          <a:p>
            <a:r>
              <a:rPr lang="es-ES" sz="5600" b="1" dirty="0" smtClean="0"/>
              <a:t>Como </a:t>
            </a:r>
            <a:r>
              <a:rPr lang="es-ES" sz="5600" b="1" dirty="0"/>
              <a:t>usuario quiero o necesito</a:t>
            </a:r>
          </a:p>
          <a:p>
            <a:pPr marL="0" indent="0">
              <a:buNone/>
            </a:pPr>
            <a:r>
              <a:rPr lang="es-ES" sz="5600" i="1" dirty="0"/>
              <a:t>Como usuario quiero poder hacer una búsqueda avanzada al poner una categoría y agregar filtros para poder elegir mis criterios con mayor </a:t>
            </a:r>
            <a:r>
              <a:rPr lang="es-ES" sz="5600" i="1" dirty="0" err="1"/>
              <a:t>rápidez</a:t>
            </a:r>
            <a:r>
              <a:rPr lang="es-ES" sz="5600" i="1" dirty="0"/>
              <a:t> y precisión y acceder a información especializada.</a:t>
            </a:r>
          </a:p>
          <a:p>
            <a:r>
              <a:rPr lang="es-ES" sz="5600" b="1" dirty="0"/>
              <a:t>Criterios de Aceptación</a:t>
            </a:r>
          </a:p>
          <a:p>
            <a:pPr marL="0" indent="0">
              <a:buNone/>
            </a:pPr>
            <a:r>
              <a:rPr lang="es-ES" sz="5600" dirty="0"/>
              <a:t>Escenario: El usuario quiere hacer búsquedas avanzadas</a:t>
            </a:r>
          </a:p>
          <a:p>
            <a:pPr marL="0" indent="0">
              <a:buNone/>
            </a:pPr>
            <a:r>
              <a:rPr lang="es-ES" sz="5600" u="sng" dirty="0"/>
              <a:t>“Dado que estoy en el rol de un usuario registrado o usuario invitado cuando estoy navegando por un </a:t>
            </a:r>
            <a:r>
              <a:rPr lang="es-ES" sz="5600" u="sng" dirty="0" err="1"/>
              <a:t>website</a:t>
            </a:r>
            <a:r>
              <a:rPr lang="es-ES" sz="5600" u="sng" dirty="0"/>
              <a:t> o APP necesito hacer búsquedas avanzadas ”</a:t>
            </a:r>
          </a:p>
          <a:p>
            <a:pPr marL="0" indent="0">
              <a:buNone/>
            </a:pPr>
            <a:r>
              <a:rPr lang="es-ES" sz="5600" dirty="0"/>
              <a:t>El sistema me muestra una barra de </a:t>
            </a:r>
            <a:r>
              <a:rPr lang="es-ES" sz="5600" dirty="0" smtClean="0"/>
              <a:t>menú </a:t>
            </a:r>
            <a:r>
              <a:rPr lang="es-ES" sz="5600" dirty="0"/>
              <a:t>desplegable en el margen superior derecho del menú en el que sale la búsqueda avanzada y se muestra una nueva pantalla en el que la búsqueda se puede organizar por categorías:</a:t>
            </a:r>
          </a:p>
          <a:p>
            <a:r>
              <a:rPr lang="es-ES" sz="5600" dirty="0"/>
              <a:t>Ocio y Tiempo Libre</a:t>
            </a:r>
          </a:p>
          <a:p>
            <a:r>
              <a:rPr lang="es-ES" sz="5600" dirty="0"/>
              <a:t>Viajes</a:t>
            </a:r>
          </a:p>
          <a:p>
            <a:r>
              <a:rPr lang="es-ES" sz="5600" dirty="0" smtClean="0"/>
              <a:t>Tecnología</a:t>
            </a:r>
            <a:endParaRPr lang="es-ES" sz="5600" dirty="0"/>
          </a:p>
          <a:p>
            <a:r>
              <a:rPr lang="es-ES" sz="5600" dirty="0" smtClean="0"/>
              <a:t>Librería</a:t>
            </a:r>
            <a:endParaRPr lang="es-ES" sz="5600" dirty="0"/>
          </a:p>
          <a:p>
            <a:r>
              <a:rPr lang="es-ES" sz="5600" dirty="0"/>
              <a:t>Compras Generales</a:t>
            </a:r>
          </a:p>
          <a:p>
            <a:pPr marL="0" indent="0">
              <a:buNone/>
            </a:pPr>
            <a:r>
              <a:rPr lang="es-ES" sz="5600" dirty="0" smtClean="0"/>
              <a:t>Otro </a:t>
            </a:r>
            <a:r>
              <a:rPr lang="es-ES" sz="5600" dirty="0"/>
              <a:t>criterio es el precio el cual puede modificarse desde hasta de modo simple con una barra. También pueden elegirse para un mayor ahorro;  </a:t>
            </a:r>
            <a:endParaRPr lang="es-ES" sz="5600" dirty="0" smtClean="0"/>
          </a:p>
          <a:p>
            <a:pPr marL="0" indent="0">
              <a:buNone/>
            </a:pPr>
            <a:r>
              <a:rPr lang="es-ES" sz="5600" dirty="0" smtClean="0"/>
              <a:t>       Segunda </a:t>
            </a:r>
            <a:r>
              <a:rPr lang="es-ES" sz="5600" dirty="0"/>
              <a:t>Mano</a:t>
            </a:r>
            <a:endParaRPr lang="es-ES" sz="5600" dirty="0"/>
          </a:p>
          <a:p>
            <a:r>
              <a:rPr lang="es-ES" sz="5600" dirty="0" smtClean="0"/>
              <a:t>Vales </a:t>
            </a:r>
            <a:r>
              <a:rPr lang="es-ES" sz="5600" dirty="0"/>
              <a:t>Descuento</a:t>
            </a:r>
          </a:p>
          <a:p>
            <a:endParaRPr lang="es" dirty="0"/>
          </a:p>
          <a:p>
            <a:endParaRPr lang="es" b="1" dirty="0"/>
          </a:p>
          <a:p>
            <a:endParaRPr lang="es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609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solidFill>
                  <a:srgbClr val="0070C0"/>
                </a:solidFill>
              </a:rPr>
              <a:t>Historia de Usuario </a:t>
            </a:r>
            <a:r>
              <a:rPr lang="es-ES" b="1" dirty="0" smtClean="0">
                <a:solidFill>
                  <a:srgbClr val="0070C0"/>
                </a:solidFill>
              </a:rPr>
              <a:t>5 </a:t>
            </a:r>
            <a:br>
              <a:rPr lang="es-ES" b="1" dirty="0" smtClean="0">
                <a:solidFill>
                  <a:srgbClr val="0070C0"/>
                </a:solidFill>
              </a:rPr>
            </a:br>
            <a:r>
              <a:rPr lang="es-ES" b="1" dirty="0" smtClean="0">
                <a:solidFill>
                  <a:srgbClr val="0070C0"/>
                </a:solidFill>
              </a:rPr>
              <a:t>Segunda Mano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49142"/>
          </a:xfrm>
        </p:spPr>
        <p:txBody>
          <a:bodyPr>
            <a:normAutofit/>
          </a:bodyPr>
          <a:lstStyle/>
          <a:p>
            <a:r>
              <a:rPr lang="es-ES" sz="1500" b="1" dirty="0" smtClean="0"/>
              <a:t>Como </a:t>
            </a:r>
            <a:r>
              <a:rPr lang="es-ES" sz="1500" b="1" dirty="0"/>
              <a:t>usuario quiero o necesito</a:t>
            </a:r>
            <a:endParaRPr lang="es-ES" sz="1500" dirty="0"/>
          </a:p>
          <a:p>
            <a:r>
              <a:rPr lang="es-ES" sz="1500" i="1" dirty="0"/>
              <a:t>Como usuario quiero categorizados y comparados productos de segunda mano, comparados entre sí y comparados con productos nuevos porque me es muy </a:t>
            </a:r>
            <a:r>
              <a:rPr lang="es-ES" sz="1500" i="1" dirty="0" smtClean="0"/>
              <a:t>difícil </a:t>
            </a:r>
            <a:r>
              <a:rPr lang="es-ES" sz="1500" i="1" dirty="0"/>
              <a:t>ir a </a:t>
            </a:r>
            <a:r>
              <a:rPr lang="es-ES" sz="1500" i="1" dirty="0" smtClean="0"/>
              <a:t>páginas webs </a:t>
            </a:r>
            <a:r>
              <a:rPr lang="es-ES" sz="1500" i="1" dirty="0"/>
              <a:t>y buscar aplicaciones o </a:t>
            </a:r>
            <a:r>
              <a:rPr lang="es-ES" sz="1500" i="1" dirty="0" err="1"/>
              <a:t>websites</a:t>
            </a:r>
            <a:r>
              <a:rPr lang="es-ES" sz="1500" i="1" dirty="0"/>
              <a:t> de segunda mano de particulares o empresas para poder comparar precios.</a:t>
            </a:r>
          </a:p>
          <a:p>
            <a:r>
              <a:rPr lang="es-ES" sz="1500" b="1" dirty="0"/>
              <a:t>Criterios de Aceptación</a:t>
            </a:r>
          </a:p>
          <a:p>
            <a:r>
              <a:rPr lang="es-ES" sz="1500" dirty="0"/>
              <a:t>Escenario: El usuario quiere que se incluyan productos de segunda </a:t>
            </a:r>
            <a:r>
              <a:rPr lang="es-ES" sz="1500" dirty="0" smtClean="0"/>
              <a:t>mano y se puedan comparar.</a:t>
            </a:r>
            <a:endParaRPr lang="es-ES" sz="1500" dirty="0"/>
          </a:p>
          <a:p>
            <a:r>
              <a:rPr lang="es-ES" sz="1500" u="sng" dirty="0"/>
              <a:t>“Dado que estoy en el rol de un usuario registrado o usuario invitado cuando estoy navegando por un </a:t>
            </a:r>
            <a:r>
              <a:rPr lang="es-ES" sz="1500" u="sng" dirty="0" err="1"/>
              <a:t>website</a:t>
            </a:r>
            <a:r>
              <a:rPr lang="es-ES" sz="1500" u="sng" dirty="0"/>
              <a:t> o APP de productos de segunda mano para no usar paginas web externas."</a:t>
            </a:r>
          </a:p>
          <a:p>
            <a:r>
              <a:rPr lang="es-ES" sz="1500" dirty="0"/>
              <a:t>El sistema me muestra en los listados productos de segunda mano y además puedo elegirlo en la búsqueda avanzada, como opción o no </a:t>
            </a:r>
            <a:r>
              <a:rPr lang="es-ES" sz="1500" dirty="0" smtClean="0"/>
              <a:t>seleccionarlo </a:t>
            </a:r>
            <a:r>
              <a:rPr lang="es-ES" sz="1500" dirty="0"/>
              <a:t>sino lo necesito.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843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Historia de Usuario </a:t>
            </a:r>
            <a:r>
              <a:rPr lang="es-ES" b="1" dirty="0" smtClean="0">
                <a:solidFill>
                  <a:srgbClr val="0070C0"/>
                </a:solidFill>
              </a:rPr>
              <a:t>6</a:t>
            </a:r>
            <a:br>
              <a:rPr lang="es-ES" b="1" dirty="0" smtClean="0">
                <a:solidFill>
                  <a:srgbClr val="0070C0"/>
                </a:solidFill>
              </a:rPr>
            </a:br>
            <a:r>
              <a:rPr lang="es-ES" b="1" dirty="0" err="1" smtClean="0">
                <a:solidFill>
                  <a:srgbClr val="0070C0"/>
                </a:solidFill>
              </a:rPr>
              <a:t>Login</a:t>
            </a:r>
            <a:r>
              <a:rPr lang="es-ES" b="1" dirty="0" smtClean="0">
                <a:solidFill>
                  <a:srgbClr val="0070C0"/>
                </a:solidFill>
              </a:rPr>
              <a:t> o </a:t>
            </a:r>
            <a:r>
              <a:rPr lang="es-ES" b="1" dirty="0" err="1" smtClean="0">
                <a:solidFill>
                  <a:srgbClr val="0070C0"/>
                </a:solidFill>
              </a:rPr>
              <a:t>User</a:t>
            </a:r>
            <a:r>
              <a:rPr lang="es-ES" b="1" dirty="0" smtClean="0">
                <a:solidFill>
                  <a:srgbClr val="0070C0"/>
                </a:solidFill>
              </a:rPr>
              <a:t> 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400" b="1" dirty="0" smtClean="0"/>
              <a:t>Como </a:t>
            </a:r>
            <a:r>
              <a:rPr lang="es-ES" sz="1400" b="1" dirty="0"/>
              <a:t>usuario quiero o necesito</a:t>
            </a:r>
          </a:p>
          <a:p>
            <a:r>
              <a:rPr lang="es-ES" sz="1400" i="1" dirty="0"/>
              <a:t>Como usuario preferiría no registrarme en algunos momentos, o hacer </a:t>
            </a:r>
            <a:r>
              <a:rPr lang="es-ES" sz="1400" i="1" dirty="0" err="1"/>
              <a:t>login</a:t>
            </a:r>
            <a:r>
              <a:rPr lang="es-ES" sz="1400" i="1" dirty="0"/>
              <a:t> y en algunos momentos es </a:t>
            </a:r>
            <a:r>
              <a:rPr lang="es-ES" sz="1400" i="1" dirty="0" smtClean="0"/>
              <a:t>incómodo </a:t>
            </a:r>
            <a:r>
              <a:rPr lang="es-ES" sz="1400" i="1" dirty="0"/>
              <a:t>y no tengo tiempo suficiente para el registro.</a:t>
            </a:r>
          </a:p>
          <a:p>
            <a:r>
              <a:rPr lang="es-ES" sz="1400" b="1" dirty="0"/>
              <a:t>Criterios de Aceptación</a:t>
            </a:r>
          </a:p>
          <a:p>
            <a:r>
              <a:rPr lang="es-ES" sz="1400" dirty="0"/>
              <a:t>Escenario: El usuario quiere que no haga falta registrarse.</a:t>
            </a:r>
          </a:p>
          <a:p>
            <a:r>
              <a:rPr lang="es-ES" sz="1400" u="sng" dirty="0"/>
              <a:t>“Dado que estoy en el rol de un usuario registrado o usuario invitado cuando estoy navegando por un </a:t>
            </a:r>
            <a:r>
              <a:rPr lang="es-ES" sz="1400" u="sng" dirty="0" err="1"/>
              <a:t>website</a:t>
            </a:r>
            <a:r>
              <a:rPr lang="es-ES" sz="1400" u="sng" dirty="0"/>
              <a:t> o APP de productos para el ahorro no tener que registrarme"</a:t>
            </a:r>
          </a:p>
          <a:p>
            <a:r>
              <a:rPr lang="es-ES" sz="1400" dirty="0"/>
              <a:t>El sistema me permite operar completamente sin tener que pasar por el proceso de registro o </a:t>
            </a:r>
            <a:r>
              <a:rPr lang="es-ES" sz="1400" dirty="0" err="1"/>
              <a:t>login</a:t>
            </a:r>
            <a:r>
              <a:rPr lang="es-ES" sz="1400" dirty="0"/>
              <a:t>. </a:t>
            </a:r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8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Historia de Usuario </a:t>
            </a:r>
            <a:r>
              <a:rPr lang="es-ES" b="1" dirty="0" smtClean="0">
                <a:solidFill>
                  <a:srgbClr val="0070C0"/>
                </a:solidFill>
              </a:rPr>
              <a:t>7</a:t>
            </a:r>
            <a:br>
              <a:rPr lang="es-ES" b="1" dirty="0" smtClean="0">
                <a:solidFill>
                  <a:srgbClr val="0070C0"/>
                </a:solidFill>
              </a:rPr>
            </a:br>
            <a:r>
              <a:rPr lang="es-ES" b="1" dirty="0" smtClean="0">
                <a:solidFill>
                  <a:srgbClr val="0070C0"/>
                </a:solidFill>
              </a:rPr>
              <a:t>Cupones y Vales de Descuento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400" b="1" dirty="0" smtClean="0"/>
              <a:t>Como </a:t>
            </a:r>
            <a:r>
              <a:rPr lang="es-ES" sz="1400" b="1" dirty="0"/>
              <a:t>usuario quiero o necesito</a:t>
            </a:r>
            <a:endParaRPr lang="es-ES" sz="1400" dirty="0"/>
          </a:p>
          <a:p>
            <a:r>
              <a:rPr lang="es-ES" sz="1400" i="1" dirty="0"/>
              <a:t>Me gustaría encontrar vales de descuentos y cupones que no estén caducados y estén completamente actualizados.</a:t>
            </a:r>
          </a:p>
          <a:p>
            <a:r>
              <a:rPr lang="es-ES" sz="1400" b="1" dirty="0"/>
              <a:t>Criterios de Aceptación</a:t>
            </a:r>
          </a:p>
          <a:p>
            <a:r>
              <a:rPr lang="es-ES" sz="1400" dirty="0"/>
              <a:t>Escenario: El usuario quiere vales descuentos y cupones que no estén caducados.</a:t>
            </a:r>
          </a:p>
          <a:p>
            <a:r>
              <a:rPr lang="es-ES" sz="1400" u="sng" dirty="0"/>
              <a:t>“Dado que estoy en el rol de un usuario registrado o usuario invitado cuando estoy navegando por un </a:t>
            </a:r>
            <a:r>
              <a:rPr lang="es-ES" sz="1400" u="sng" dirty="0" err="1"/>
              <a:t>website</a:t>
            </a:r>
            <a:r>
              <a:rPr lang="es-ES" sz="1400" u="sng" dirty="0"/>
              <a:t> o APP quiero vales que me permitan ahorrar y cupones pero que no estén caducados"</a:t>
            </a:r>
          </a:p>
          <a:p>
            <a:r>
              <a:rPr lang="es-ES" sz="1400" dirty="0"/>
              <a:t>En la búsqueda avanzada permite elegir cupones y vales descuentos como opción a mostrar.</a:t>
            </a:r>
          </a:p>
          <a:p>
            <a:endParaRPr lang="es" b="1" dirty="0"/>
          </a:p>
          <a:p>
            <a:endParaRPr lang="es" b="1" dirty="0"/>
          </a:p>
          <a:p>
            <a:endParaRPr lang="es" dirty="0"/>
          </a:p>
          <a:p>
            <a:endParaRPr lang="es" dirty="0"/>
          </a:p>
          <a:p>
            <a:endParaRPr lang="es" dirty="0"/>
          </a:p>
          <a:p>
            <a:endParaRPr lang="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364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821</Words>
  <Application>Microsoft Office PowerPoint</Application>
  <PresentationFormat>Panorámica</PresentationFormat>
  <Paragraphs>71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Criterios de Aceptación</vt:lpstr>
      <vt:lpstr>Historia de Usuario 1 Buscador</vt:lpstr>
      <vt:lpstr>Historia de Usuario 2  Buscador Disponibilidad </vt:lpstr>
      <vt:lpstr>Historia de Usuario 3 Orden Criterios Búsqueda </vt:lpstr>
      <vt:lpstr>Historia de Usuario 4 Filtros </vt:lpstr>
      <vt:lpstr>Historia de Usuario 5  Segunda Mano</vt:lpstr>
      <vt:lpstr>Historia de Usuario 6 Login o User  </vt:lpstr>
      <vt:lpstr>Historia de Usuario 7 Cupones y Vales de Descuento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Criterios de Aceptación</dc:title>
  <dc:creator>equipo15</dc:creator>
  <cp:lastModifiedBy>equipo15</cp:lastModifiedBy>
  <cp:revision>17</cp:revision>
  <dcterms:created xsi:type="dcterms:W3CDTF">2018-10-24T11:05:20Z</dcterms:created>
  <dcterms:modified xsi:type="dcterms:W3CDTF">2018-10-24T13:52:06Z</dcterms:modified>
</cp:coreProperties>
</file>