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61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97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73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54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551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13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51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06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25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7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55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9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0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8" y="323556"/>
            <a:ext cx="2670108" cy="5827963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1812" y="2123180"/>
            <a:ext cx="7766936" cy="1646302"/>
          </a:xfrm>
        </p:spPr>
        <p:txBody>
          <a:bodyPr/>
          <a:lstStyle/>
          <a:p>
            <a:r>
              <a:rPr lang="es-ES" dirty="0" smtClean="0"/>
              <a:t>Ahorrando Ando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44461" y="5438886"/>
            <a:ext cx="5517929" cy="829994"/>
          </a:xfrm>
        </p:spPr>
        <p:txBody>
          <a:bodyPr/>
          <a:lstStyle/>
          <a:p>
            <a:r>
              <a:rPr lang="es-ES" dirty="0" smtClean="0"/>
              <a:t>Creado por: Cristina , David, Eugenio, Belén y Elvis.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060727" y="6151519"/>
            <a:ext cx="509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Algerian" panose="04020705040A02060702" pitchFamily="82" charset="0"/>
              </a:rPr>
              <a:t>The</a:t>
            </a:r>
            <a:r>
              <a:rPr lang="es-ES" sz="2400" dirty="0" smtClean="0">
                <a:latin typeface="Algerian" panose="04020705040A02060702" pitchFamily="82" charset="0"/>
              </a:rPr>
              <a:t> </a:t>
            </a:r>
            <a:r>
              <a:rPr lang="es-ES" sz="2400" dirty="0" err="1">
                <a:latin typeface="Algerian" panose="04020705040A02060702" pitchFamily="82" charset="0"/>
              </a:rPr>
              <a:t>N</a:t>
            </a:r>
            <a:r>
              <a:rPr lang="es-ES" sz="2400" dirty="0" err="1" smtClean="0">
                <a:latin typeface="Algerian" panose="04020705040A02060702" pitchFamily="82" charset="0"/>
              </a:rPr>
              <a:t>aughty</a:t>
            </a:r>
            <a:r>
              <a:rPr lang="es-ES" sz="2400" dirty="0" smtClean="0">
                <a:latin typeface="Algerian" panose="04020705040A02060702" pitchFamily="82" charset="0"/>
              </a:rPr>
              <a:t> </a:t>
            </a:r>
            <a:r>
              <a:rPr lang="es-ES" sz="2400" dirty="0" err="1">
                <a:latin typeface="Algerian" panose="04020705040A02060702" pitchFamily="82" charset="0"/>
              </a:rPr>
              <a:t>G</a:t>
            </a:r>
            <a:r>
              <a:rPr lang="es-ES" sz="2400" dirty="0" err="1" smtClean="0">
                <a:latin typeface="Algerian" panose="04020705040A02060702" pitchFamily="82" charset="0"/>
              </a:rPr>
              <a:t>uys</a:t>
            </a:r>
            <a:endParaRPr lang="es-E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5" y="1402236"/>
            <a:ext cx="8567278" cy="4822669"/>
          </a:xfrm>
        </p:spPr>
      </p:pic>
    </p:spTree>
    <p:extLst>
      <p:ext uri="{BB962C8B-B14F-4D97-AF65-F5344CB8AC3E}">
        <p14:creationId xmlns:p14="http://schemas.microsoft.com/office/powerpoint/2010/main" val="11841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avanzada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9" y="1386864"/>
            <a:ext cx="8568000" cy="4823076"/>
          </a:xfrm>
        </p:spPr>
      </p:pic>
    </p:spTree>
    <p:extLst>
      <p:ext uri="{BB962C8B-B14F-4D97-AF65-F5344CB8AC3E}">
        <p14:creationId xmlns:p14="http://schemas.microsoft.com/office/powerpoint/2010/main" val="35989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Listado de productos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7" y="1386864"/>
            <a:ext cx="8620665" cy="4824000"/>
          </a:xfrm>
        </p:spPr>
      </p:pic>
    </p:spTree>
    <p:extLst>
      <p:ext uri="{BB962C8B-B14F-4D97-AF65-F5344CB8AC3E}">
        <p14:creationId xmlns:p14="http://schemas.microsoft.com/office/powerpoint/2010/main" val="12460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Producto Detallado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2" y="1270000"/>
            <a:ext cx="8622000" cy="4860485"/>
          </a:xfrm>
        </p:spPr>
      </p:pic>
    </p:spTree>
    <p:extLst>
      <p:ext uri="{BB962C8B-B14F-4D97-AF65-F5344CB8AC3E}">
        <p14:creationId xmlns:p14="http://schemas.microsoft.com/office/powerpoint/2010/main" val="12835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77" y="714993"/>
            <a:ext cx="3284536" cy="416649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2" y="714993"/>
            <a:ext cx="3283200" cy="42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26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Algerian</vt:lpstr>
      <vt:lpstr>Arial</vt:lpstr>
      <vt:lpstr>Trebuchet MS</vt:lpstr>
      <vt:lpstr>Wingdings 3</vt:lpstr>
      <vt:lpstr>Faceta</vt:lpstr>
      <vt:lpstr>Ahorrando Ando</vt:lpstr>
      <vt:lpstr>Inicio</vt:lpstr>
      <vt:lpstr>Búsqueda avanzada</vt:lpstr>
      <vt:lpstr>Listado de productos</vt:lpstr>
      <vt:lpstr>Producto Detallado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Ahorrando Ando</dc:title>
  <dc:creator>equipo15</dc:creator>
  <cp:lastModifiedBy>equipo15</cp:lastModifiedBy>
  <cp:revision>11</cp:revision>
  <dcterms:created xsi:type="dcterms:W3CDTF">2018-10-17T13:19:55Z</dcterms:created>
  <dcterms:modified xsi:type="dcterms:W3CDTF">2018-10-17T15:56:51Z</dcterms:modified>
</cp:coreProperties>
</file>