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6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6BFC7-AF48-190F-0040-C69FE4FD9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5BE806-01D0-C9DB-DBF1-D272E4EB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2C008D-68F7-9D27-818D-6EB73C1C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D64EE-892F-B389-1B0D-79FA4CDB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397CB7-6BE6-0EA0-3C9C-8D28715B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08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FFAC0-0163-8D84-F6C0-56CCACE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376637-1E34-DB3C-731B-22FD8ED4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79F350-3F58-E194-4DA8-A736DB0E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14230-A414-1624-C501-F33642FE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94C2AA-2C90-9DF9-7ED6-372BDD07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01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8B92B2E-6D0F-C918-2CC6-39EACC89F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F37F5D-C95B-4C4B-3C57-F8E21839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A70B8-DFA1-EE14-4B93-3340915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D2DEC1-8618-4561-8BC8-1E4FA090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0B5728-1B4E-65E6-0829-B7B2B370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94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ABA85B-8A23-9969-0386-BD4779AD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0E6D8B-A6FF-52B2-3455-E09760EA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9594A8-9FFC-8DA6-8C37-B7E3864B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B0242D-3E80-2D0C-0E42-1DB942E1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4A7596-AE75-ECE8-F4AA-9583CA99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87955-6B12-6D44-37AA-E2EB3947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94ED84-45E1-0B19-7A63-4C083D0E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415E2-11EF-7AD4-6EC5-E76426FD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4242EA-3E86-A604-DE77-F624F521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ACDD64-4FB9-0AB8-0848-4DB73B1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602C3A-3428-AB6C-486D-D4B63B3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FCC01-1CF5-3DFE-E579-8DD4B76B1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171006-669E-D0EF-ECA1-7C030B29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FD9102-A878-79D3-09BA-C3DEC62A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C236EC-A889-04F2-62AB-84C192BB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077ED4-B4EA-CB07-7CAB-169EBAD3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79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6166A-3BB6-2784-1406-4AE36D77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B16415-799B-4B83-6A15-B4F5C300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F5C908-0BCF-CDBB-FFE7-A218A9D4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D90950-284A-0E81-D228-0313CE9F2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BF3D13-A914-5A03-71F8-A06F29160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7332AD-5FB4-2F5C-07E6-C5AC1AFE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CFE7DF9-584D-EDF1-38BB-E5C8D6EC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939DC0-2374-A5F0-69CE-3506DFBB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92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FC6FA-64CE-6D63-4BFB-D2DBC8CD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EEA46C-4D1F-5401-F78C-11623CA7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91FB13-9EF8-293A-3241-90AE6D85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B1DCBD-EF91-0103-4DA0-E79A5696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26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B2941E-4E55-CAF7-A54B-012A0A1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5BCC3D-1F5E-2FAA-015D-C9BDDAEE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AD9365-0B6F-D772-B06A-A3DF042B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9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09080-B1E0-F8AF-39ED-4A4DC335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EA69B-B705-2605-BF77-BE6C7696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9F266A-FD5B-FBDB-31F9-0AFDF3E2D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080AFE-7D92-5A06-266E-59744AFB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AC112D-87FB-F1C5-3A93-FBC1C6D1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A59C2B-7E98-5B0E-FA75-A337BFE1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1A5A0B-C11E-76A6-1716-E924C7EC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6EA156-ADCE-9109-2C3B-BE14AE10B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392293-E31E-1F30-68AC-AE1FCE4A5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D9A4A4-2421-641E-7CD4-C80A99E9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EBDEDC-1C32-55E7-B7E1-DE5B2547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0C661D-FC71-AA77-BF0B-64B5B36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14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02E0F1F-D241-B1C1-7D58-1234A02C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CF0825-3B7D-73BC-3E4D-C03D833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EA71A-23CB-FE07-3E7B-577E341D3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5890-454D-D24B-B7BA-3D1EB533E48D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4D53FA-AFA9-20C6-18A2-26A8905DD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6258F-282C-350B-C1ED-E4C84D664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8D91-033A-104D-AB15-BA6EF9F00B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8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ucleus - Free education icons">
            <a:extLst>
              <a:ext uri="{FF2B5EF4-FFF2-40B4-BE49-F238E27FC236}">
                <a16:creationId xmlns:a16="http://schemas.microsoft.com/office/drawing/2014/main" id="{06ADEAD1-ADEB-157E-FDEC-4D9D75BAF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AA937FAE-A016-1752-1791-DCB6E4F34B47}"/>
              </a:ext>
            </a:extLst>
          </p:cNvPr>
          <p:cNvSpPr/>
          <p:nvPr/>
        </p:nvSpPr>
        <p:spPr>
          <a:xfrm>
            <a:off x="4757738" y="2564606"/>
            <a:ext cx="2028825" cy="1728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vinyl Icon - Free PNG &amp; SVG 934821 - Noun Project">
            <a:extLst>
              <a:ext uri="{FF2B5EF4-FFF2-40B4-BE49-F238E27FC236}">
                <a16:creationId xmlns:a16="http://schemas.microsoft.com/office/drawing/2014/main" id="{7373F9AB-24A4-0207-8747-4D68F91E6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2070099"/>
            <a:ext cx="2717799" cy="2717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297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Eugenio Rossini</dc:creator>
  <cp:lastModifiedBy>Eugenio Rossini</cp:lastModifiedBy>
  <cp:revision>1</cp:revision>
  <dcterms:created xsi:type="dcterms:W3CDTF">2022-12-03T13:36:11Z</dcterms:created>
  <dcterms:modified xsi:type="dcterms:W3CDTF">2022-12-05T07:49:18Z</dcterms:modified>
</cp:coreProperties>
</file>