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FE9F97-6E3F-4D61-9474-7481B6C08E6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55266-71C3-4D04-9B19-7B8FFF880A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598935"/>
            <a:ext cx="8229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Expense diary</a:t>
            </a: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ru-RU" sz="4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Дневник расходов</a:t>
            </a:r>
            <a:endParaRPr lang="ru-RU" sz="40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140968"/>
            <a:ext cx="9028584" cy="1600200"/>
          </a:xfrm>
        </p:spPr>
        <p:txBody>
          <a:bodyPr>
            <a:normAutofit/>
          </a:bodyPr>
          <a:lstStyle/>
          <a:p>
            <a:pPr algn="r"/>
            <a:r>
              <a:rPr lang="ru-RU" sz="2400" dirty="0" err="1" smtClean="0"/>
              <a:t>Моторина</a:t>
            </a:r>
            <a:r>
              <a:rPr lang="ru-RU" sz="2400" dirty="0" smtClean="0"/>
              <a:t> Евгени</a:t>
            </a:r>
            <a:r>
              <a:rPr lang="ru-RU" sz="2400" dirty="0" smtClean="0"/>
              <a:t>я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2520280"/>
          </a:xfrm>
        </p:spPr>
        <p:txBody>
          <a:bodyPr/>
          <a:lstStyle/>
          <a:p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Expense diary</a:t>
            </a:r>
            <a:r>
              <a:rPr lang="en-US" sz="3600" dirty="0" smtClean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приложение</a:t>
            </a:r>
            <a:r>
              <a:rPr lang="ru-RU" sz="2800" dirty="0" smtClean="0"/>
              <a:t>, предназначенное для учета расходов и доходов.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Expense_dia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81806" y="598882"/>
            <a:ext cx="4362402" cy="55664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from</a:t>
            </a:r>
            <a:r>
              <a:rPr lang="en-US" sz="3200" dirty="0" smtClean="0">
                <a:latin typeface="Bahnschrift SemiBold SemiConden" pitchFamily="34" charset="0"/>
              </a:rPr>
              <a:t> PyQt5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import</a:t>
            </a:r>
            <a:r>
              <a:rPr lang="en-US" sz="3200" dirty="0" smtClean="0">
                <a:latin typeface="Bahnschrift SemiBold SemiConden" pitchFamily="34" charset="0"/>
              </a:rPr>
              <a:t> </a:t>
            </a:r>
            <a:r>
              <a:rPr lang="en-US" sz="3200" dirty="0" err="1" smtClean="0">
                <a:latin typeface="Bahnschrift SemiBold SemiConden" pitchFamily="34" charset="0"/>
              </a:rPr>
              <a:t>uic</a:t>
            </a:r>
            <a:r>
              <a:rPr lang="en-US" sz="3200" dirty="0" smtClean="0">
                <a:latin typeface="Bahnschrift SemiBold SemiConden" pitchFamily="34" charset="0"/>
              </a:rPr>
              <a:t/>
            </a:r>
            <a:br>
              <a:rPr lang="en-US" sz="3200" dirty="0" smtClean="0">
                <a:latin typeface="Bahnschrift SemiBold SemiConden" pitchFamily="34" charset="0"/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from</a:t>
            </a:r>
            <a:r>
              <a:rPr lang="en-US" sz="3200" dirty="0" smtClean="0">
                <a:latin typeface="Bahnschrift SemiBold SemiConden" pitchFamily="34" charset="0"/>
              </a:rPr>
              <a:t> PyQt5.QtWidgets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hnschrift SemiBold SemiConden" pitchFamily="34" charset="0"/>
              </a:rPr>
              <a:t>import</a:t>
            </a:r>
            <a:r>
              <a:rPr lang="en-US" sz="3200" dirty="0" smtClean="0">
                <a:latin typeface="Bahnschrift SemiBold SemiConden" pitchFamily="34" charset="0"/>
              </a:rPr>
              <a:t> </a:t>
            </a:r>
            <a:r>
              <a:rPr lang="en-US" sz="3200" dirty="0" err="1" smtClean="0">
                <a:latin typeface="Bahnschrift SemiBold SemiConden" pitchFamily="34" charset="0"/>
              </a:rPr>
              <a:t>QApplication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QWidget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QMainWindow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QInputDialog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QLCDNumber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QLabel</a:t>
            </a:r>
            <a:r>
              <a:rPr lang="en-US" sz="3200" dirty="0" smtClean="0">
                <a:latin typeface="Bahnschrift SemiBold SemiConden" pitchFamily="34" charset="0"/>
              </a:rPr>
              <a:t>, </a:t>
            </a:r>
            <a:r>
              <a:rPr lang="en-US" sz="3200" dirty="0" err="1" smtClean="0">
                <a:latin typeface="Bahnschrift SemiBold SemiConden" pitchFamily="34" charset="0"/>
              </a:rPr>
              <a:t>QLineEdit</a:t>
            </a:r>
            <a:endParaRPr lang="ru-RU" sz="3200" dirty="0"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99412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Возможности для доработки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989168"/>
          </a:xfrm>
        </p:spPr>
        <p:txBody>
          <a:bodyPr/>
          <a:lstStyle/>
          <a:p>
            <a:r>
              <a:rPr lang="ru-RU" sz="2800" dirty="0" smtClean="0"/>
              <a:t>Привязка к дате – календарь;</a:t>
            </a:r>
          </a:p>
          <a:p>
            <a:r>
              <a:rPr lang="ru-RU" sz="2800" dirty="0" smtClean="0"/>
              <a:t>Статистика по месяцам;</a:t>
            </a:r>
          </a:p>
          <a:p>
            <a:r>
              <a:rPr lang="ru-RU" sz="2800" dirty="0" smtClean="0"/>
              <a:t>Диаграмма по категориям расходов и дохода.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</TotalTime>
  <Words>40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Expense diary Дневник расходов</vt:lpstr>
      <vt:lpstr>Слайд 2</vt:lpstr>
      <vt:lpstr>Слайд 3</vt:lpstr>
      <vt:lpstr>Слайд 4</vt:lpstr>
      <vt:lpstr>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diary Дневник расходов</dc:title>
  <dc:creator>Nadezda</dc:creator>
  <cp:lastModifiedBy>Nadezda</cp:lastModifiedBy>
  <cp:revision>14</cp:revision>
  <dcterms:created xsi:type="dcterms:W3CDTF">2018-12-14T15:51:57Z</dcterms:created>
  <dcterms:modified xsi:type="dcterms:W3CDTF">2018-12-14T18:01:07Z</dcterms:modified>
</cp:coreProperties>
</file>