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FE9F97-6E3F-4D61-9474-7481B6C08E6A}" type="datetimeFigureOut">
              <a:rPr lang="ru-RU" smtClean="0"/>
              <a:pPr/>
              <a:t>20.12.2018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355266-71C3-4D04-9B19-7B8FFF880A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9F97-6E3F-4D61-9474-7481B6C08E6A}" type="datetimeFigureOut">
              <a:rPr lang="ru-RU" smtClean="0"/>
              <a:pPr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5266-71C3-4D04-9B19-7B8FFF880A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9F97-6E3F-4D61-9474-7481B6C08E6A}" type="datetimeFigureOut">
              <a:rPr lang="ru-RU" smtClean="0"/>
              <a:pPr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5266-71C3-4D04-9B19-7B8FFF880A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FE9F97-6E3F-4D61-9474-7481B6C08E6A}" type="datetimeFigureOut">
              <a:rPr lang="ru-RU" smtClean="0"/>
              <a:pPr/>
              <a:t>20.12.2018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355266-71C3-4D04-9B19-7B8FFF880A3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FE9F97-6E3F-4D61-9474-7481B6C08E6A}" type="datetimeFigureOut">
              <a:rPr lang="ru-RU" smtClean="0"/>
              <a:pPr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355266-71C3-4D04-9B19-7B8FFF880A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9F97-6E3F-4D61-9474-7481B6C08E6A}" type="datetimeFigureOut">
              <a:rPr lang="ru-RU" smtClean="0"/>
              <a:pPr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5266-71C3-4D04-9B19-7B8FFF880A3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9F97-6E3F-4D61-9474-7481B6C08E6A}" type="datetimeFigureOut">
              <a:rPr lang="ru-RU" smtClean="0"/>
              <a:pPr/>
              <a:t>20.12.2018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5266-71C3-4D04-9B19-7B8FFF880A3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FE9F97-6E3F-4D61-9474-7481B6C08E6A}" type="datetimeFigureOut">
              <a:rPr lang="ru-RU" smtClean="0"/>
              <a:pPr/>
              <a:t>20.12.2018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355266-71C3-4D04-9B19-7B8FFF880A3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9F97-6E3F-4D61-9474-7481B6C08E6A}" type="datetimeFigureOut">
              <a:rPr lang="ru-RU" smtClean="0"/>
              <a:pPr/>
              <a:t>20.12.2018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5266-71C3-4D04-9B19-7B8FFF880A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FE9F97-6E3F-4D61-9474-7481B6C08E6A}" type="datetimeFigureOut">
              <a:rPr lang="ru-RU" smtClean="0"/>
              <a:pPr/>
              <a:t>20.12.2018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355266-71C3-4D04-9B19-7B8FFF880A3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FE9F97-6E3F-4D61-9474-7481B6C08E6A}" type="datetimeFigureOut">
              <a:rPr lang="ru-RU" smtClean="0"/>
              <a:pPr/>
              <a:t>20.12.2018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355266-71C3-4D04-9B19-7B8FFF880A3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FE9F97-6E3F-4D61-9474-7481B6C08E6A}" type="datetimeFigureOut">
              <a:rPr lang="ru-RU" smtClean="0"/>
              <a:pPr/>
              <a:t>20.12.2018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355266-71C3-4D04-9B19-7B8FFF880A3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598935"/>
            <a:ext cx="8229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Expense diary</a:t>
            </a: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ru-RU" sz="4000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Дневник расходов</a:t>
            </a:r>
            <a:endParaRPr lang="ru-RU" sz="40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140968"/>
            <a:ext cx="9028584" cy="1600200"/>
          </a:xfrm>
        </p:spPr>
        <p:txBody>
          <a:bodyPr>
            <a:normAutofit/>
          </a:bodyPr>
          <a:lstStyle/>
          <a:p>
            <a:pPr algn="r"/>
            <a:r>
              <a:rPr lang="ru-RU" sz="2400" dirty="0" err="1" smtClean="0"/>
              <a:t>Моторина</a:t>
            </a:r>
            <a:r>
              <a:rPr lang="ru-RU" sz="2400" dirty="0" smtClean="0"/>
              <a:t> Евгения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19256" cy="252028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Expense diary</a:t>
            </a:r>
            <a:r>
              <a:rPr lang="en-US" sz="3600" dirty="0" smtClean="0"/>
              <a:t> </a:t>
            </a:r>
            <a:r>
              <a:rPr lang="en-US" sz="2800" dirty="0" smtClean="0"/>
              <a:t>– </a:t>
            </a:r>
            <a:r>
              <a:rPr lang="ru-RU" sz="2800" dirty="0" smtClean="0"/>
              <a:t>приложение, предназначенное для учета расходов и </a:t>
            </a:r>
            <a:r>
              <a:rPr lang="ru-RU" sz="2800" dirty="0" smtClean="0"/>
              <a:t>доходов, написанное на высокоуровневом языке программирования </a:t>
            </a:r>
            <a:r>
              <a:rPr lang="en-US" sz="2800" dirty="0" smtClean="0"/>
              <a:t>Python </a:t>
            </a:r>
            <a:r>
              <a:rPr lang="ru-RU" sz="2800" dirty="0" smtClean="0"/>
              <a:t>с использованием библиотеки </a:t>
            </a:r>
            <a:r>
              <a:rPr lang="en-US" sz="2800" dirty="0" smtClean="0"/>
              <a:t>PyQt5.</a:t>
            </a: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Expense_diary.2.0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2397" y="404664"/>
            <a:ext cx="4797206" cy="6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542121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Bahnschrift SemiBold SemiConden" pitchFamily="34" charset="0"/>
              </a:rPr>
              <a:t>from</a:t>
            </a:r>
            <a:r>
              <a:rPr lang="en-US" sz="3200" dirty="0" smtClean="0">
                <a:latin typeface="Bahnschrift SemiBold SemiConden" pitchFamily="34" charset="0"/>
              </a:rPr>
              <a:t> PyQt5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Bahnschrift SemiBold SemiConden" pitchFamily="34" charset="0"/>
              </a:rPr>
              <a:t>import</a:t>
            </a:r>
            <a:r>
              <a:rPr lang="en-US" sz="3200" dirty="0" smtClean="0">
                <a:latin typeface="Bahnschrift SemiBold SemiConden" pitchFamily="34" charset="0"/>
              </a:rPr>
              <a:t> </a:t>
            </a:r>
            <a:r>
              <a:rPr lang="en-US" sz="3200" dirty="0" err="1" smtClean="0">
                <a:latin typeface="Bahnschrift SemiBold SemiConden" pitchFamily="34" charset="0"/>
              </a:rPr>
              <a:t>uic</a:t>
            </a:r>
            <a:r>
              <a:rPr lang="en-US" sz="3200" dirty="0" smtClean="0">
                <a:latin typeface="Bahnschrift SemiBold SemiConden" pitchFamily="34" charset="0"/>
              </a:rPr>
              <a:t/>
            </a:r>
            <a:br>
              <a:rPr lang="en-US" sz="3200" dirty="0" smtClean="0">
                <a:latin typeface="Bahnschrift SemiBold SemiConden" pitchFamily="34" charset="0"/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Bahnschrift SemiBold SemiConden" pitchFamily="34" charset="0"/>
              </a:rPr>
              <a:t>from</a:t>
            </a:r>
            <a:r>
              <a:rPr lang="en-US" sz="3200" dirty="0" smtClean="0">
                <a:latin typeface="Bahnschrift SemiBold SemiConden" pitchFamily="34" charset="0"/>
              </a:rPr>
              <a:t> PyQt5.QtWidgets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Bahnschrift SemiBold SemiConden" pitchFamily="34" charset="0"/>
              </a:rPr>
              <a:t>import</a:t>
            </a:r>
            <a:r>
              <a:rPr lang="en-US" sz="3200" dirty="0" smtClean="0">
                <a:latin typeface="Bahnschrift SemiBold SemiConden" pitchFamily="34" charset="0"/>
              </a:rPr>
              <a:t> </a:t>
            </a:r>
            <a:r>
              <a:rPr lang="en-US" sz="3200" dirty="0" err="1" smtClean="0">
                <a:latin typeface="Bahnschrift SemiBold SemiConden" pitchFamily="34" charset="0"/>
              </a:rPr>
              <a:t>QApplication</a:t>
            </a:r>
            <a:r>
              <a:rPr lang="en-US" sz="3200" dirty="0" smtClean="0">
                <a:latin typeface="Bahnschrift SemiBold SemiConden" pitchFamily="34" charset="0"/>
              </a:rPr>
              <a:t>, </a:t>
            </a:r>
            <a:r>
              <a:rPr lang="en-US" sz="3200" dirty="0" err="1" smtClean="0">
                <a:latin typeface="Bahnschrift SemiBold SemiConden" pitchFamily="34" charset="0"/>
              </a:rPr>
              <a:t>QWidget</a:t>
            </a:r>
            <a:r>
              <a:rPr lang="en-US" sz="3200" dirty="0" smtClean="0">
                <a:latin typeface="Bahnschrift SemiBold SemiConden" pitchFamily="34" charset="0"/>
              </a:rPr>
              <a:t>, </a:t>
            </a:r>
            <a:r>
              <a:rPr lang="en-US" sz="3200" dirty="0" err="1" smtClean="0">
                <a:latin typeface="Bahnschrift SemiBold SemiConden" pitchFamily="34" charset="0"/>
              </a:rPr>
              <a:t>QMainWindow</a:t>
            </a:r>
            <a:r>
              <a:rPr lang="en-US" sz="3200" dirty="0" smtClean="0">
                <a:latin typeface="Bahnschrift SemiBold SemiConden" pitchFamily="34" charset="0"/>
              </a:rPr>
              <a:t>, </a:t>
            </a:r>
            <a:r>
              <a:rPr lang="en-US" sz="3200" dirty="0" err="1" smtClean="0">
                <a:latin typeface="Bahnschrift SemiBold SemiConden" pitchFamily="34" charset="0"/>
              </a:rPr>
              <a:t>QInputDialog</a:t>
            </a:r>
            <a:r>
              <a:rPr lang="en-US" sz="3200" dirty="0" smtClean="0">
                <a:latin typeface="Bahnschrift SemiBold SemiConden" pitchFamily="34" charset="0"/>
              </a:rPr>
              <a:t>, </a:t>
            </a:r>
            <a:r>
              <a:rPr lang="en-US" sz="3200" dirty="0" err="1" smtClean="0">
                <a:latin typeface="Bahnschrift SemiBold SemiConden" pitchFamily="34" charset="0"/>
              </a:rPr>
              <a:t>QLCDNumber</a:t>
            </a:r>
            <a:r>
              <a:rPr lang="en-US" sz="3200" dirty="0" smtClean="0">
                <a:latin typeface="Bahnschrift SemiBold SemiConden" pitchFamily="34" charset="0"/>
              </a:rPr>
              <a:t>, </a:t>
            </a:r>
            <a:r>
              <a:rPr lang="en-US" sz="3200" dirty="0" err="1" smtClean="0">
                <a:latin typeface="Bahnschrift SemiBold SemiConden" pitchFamily="34" charset="0"/>
              </a:rPr>
              <a:t>QLabel</a:t>
            </a:r>
            <a:r>
              <a:rPr lang="en-US" sz="3200" dirty="0" smtClean="0">
                <a:latin typeface="Bahnschrift SemiBold SemiConden" pitchFamily="34" charset="0"/>
              </a:rPr>
              <a:t>, </a:t>
            </a:r>
            <a:r>
              <a:rPr lang="en-US" sz="3200" dirty="0" err="1" smtClean="0">
                <a:latin typeface="Bahnschrift SemiBold SemiConden" pitchFamily="34" charset="0"/>
              </a:rPr>
              <a:t>QLineEdit</a:t>
            </a:r>
            <a:endParaRPr lang="ru-RU" sz="3200" dirty="0">
              <a:latin typeface="Bahnschrift SemiBold SemiConden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99412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Возможности для доработки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/>
          <a:lstStyle/>
          <a:p>
            <a:r>
              <a:rPr lang="ru-RU" sz="2800" dirty="0" smtClean="0"/>
              <a:t>Привязка к дате – календарь;</a:t>
            </a:r>
          </a:p>
          <a:p>
            <a:r>
              <a:rPr lang="ru-RU" sz="2800" dirty="0" smtClean="0"/>
              <a:t>Статистика по месяцам;</a:t>
            </a:r>
          </a:p>
          <a:p>
            <a:r>
              <a:rPr lang="ru-RU" sz="2800" dirty="0" smtClean="0"/>
              <a:t>Диаграмма по категориям расходов и дохода.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154</TotalTime>
  <Words>51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Эркер</vt:lpstr>
      <vt:lpstr>Expense diary Дневник расходов</vt:lpstr>
      <vt:lpstr>Слайд 2</vt:lpstr>
      <vt:lpstr>Слайд 3</vt:lpstr>
      <vt:lpstr>Слайд 4</vt:lpstr>
      <vt:lpstr>Возможности для доработки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diary Дневник расходов</dc:title>
  <dc:creator>Nadezda</dc:creator>
  <cp:lastModifiedBy>Nadezda</cp:lastModifiedBy>
  <cp:revision>16</cp:revision>
  <dcterms:created xsi:type="dcterms:W3CDTF">2018-12-14T15:51:57Z</dcterms:created>
  <dcterms:modified xsi:type="dcterms:W3CDTF">2018-12-20T18:58:44Z</dcterms:modified>
</cp:coreProperties>
</file>