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BDFE3B0-1E6D-4AA8-AD7D-0A03457E66F7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297B1DC-E372-4361-9350-F41FE71598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458200" cy="1470025"/>
          </a:xfrm>
        </p:spPr>
        <p:txBody>
          <a:bodyPr>
            <a:normAutofit/>
          </a:bodyPr>
          <a:lstStyle/>
          <a:p>
            <a:r>
              <a:rPr lang="en-US" sz="6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FlaskFIlms</a:t>
            </a:r>
            <a:endParaRPr lang="ru-RU" sz="6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Данный проект позволяет обычным пользователям просматривать информацию об фильмах, которые можно посмотреть в кинотеатрах; администратор имеет возможность редактировать информацию о кинотеатрах и фильмах, добавлять новые кинотеатры и фильмы в них.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В проекте использованы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Работа с базами данных</a:t>
            </a:r>
          </a:p>
          <a:p>
            <a:r>
              <a:rPr lang="ru-RU" sz="2000" dirty="0" smtClean="0"/>
              <a:t>Регистрация и авторизация пользователей</a:t>
            </a:r>
          </a:p>
          <a:p>
            <a:r>
              <a:rPr lang="ru-RU" sz="2000" dirty="0" smtClean="0"/>
              <a:t>Деление пользователей на разные категории</a:t>
            </a:r>
          </a:p>
          <a:p>
            <a:r>
              <a:rPr lang="ru-RU" sz="2000" dirty="0" smtClean="0"/>
              <a:t>Добавление новых объектов администратором</a:t>
            </a:r>
          </a:p>
          <a:p>
            <a:r>
              <a:rPr lang="ru-RU" sz="2000" dirty="0" smtClean="0"/>
              <a:t>Фильтрация объектов по определенным критериям</a:t>
            </a:r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Новые типы фильтрации</a:t>
            </a:r>
          </a:p>
          <a:p>
            <a:r>
              <a:rPr lang="ru-RU" sz="2000" dirty="0" smtClean="0"/>
              <a:t>Возможность сортировки по определенным критериям</a:t>
            </a:r>
          </a:p>
          <a:p>
            <a:r>
              <a:rPr lang="ru-RU" sz="2000" dirty="0" smtClean="0"/>
              <a:t>Возможность пользователей </a:t>
            </a:r>
            <a:r>
              <a:rPr lang="ru-RU" sz="2000" smtClean="0"/>
              <a:t>оставлять отзывы</a:t>
            </a:r>
            <a:endParaRPr lang="ru-RU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Words>77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Городская</vt:lpstr>
      <vt:lpstr>FlaskFIlms</vt:lpstr>
      <vt:lpstr>О проекте</vt:lpstr>
      <vt:lpstr>В проекте использованы</vt:lpstr>
      <vt:lpstr>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FlaskFIlms</dc:title>
  <dc:creator>Пользователь Windows</dc:creator>
  <cp:lastModifiedBy>Пользователь Windows</cp:lastModifiedBy>
  <cp:revision>2</cp:revision>
  <dcterms:created xsi:type="dcterms:W3CDTF">2019-04-29T18:52:53Z</dcterms:created>
  <dcterms:modified xsi:type="dcterms:W3CDTF">2019-04-29T19:07:09Z</dcterms:modified>
</cp:coreProperties>
</file>