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A8C1C121-5378-4C87-AFC3-4E18091AA271}" type="datetimeFigureOut">
              <a:rPr lang="ru-RU" smtClean="0"/>
              <a:t>11.02.2019</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105F3478-3283-4B0B-BE87-5195E526A3FC}"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8C1C121-5378-4C87-AFC3-4E18091AA271}" type="datetimeFigureOut">
              <a:rPr lang="ru-RU" smtClean="0"/>
              <a:t>11.02.2019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105F3478-3283-4B0B-BE87-5195E526A3F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8C1C121-5378-4C87-AFC3-4E18091AA271}" type="datetimeFigureOut">
              <a:rPr lang="ru-RU" smtClean="0"/>
              <a:t>11.02.2019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105F3478-3283-4B0B-BE87-5195E526A3F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8C1C121-5378-4C87-AFC3-4E18091AA271}" type="datetimeFigureOut">
              <a:rPr lang="ru-RU" smtClean="0"/>
              <a:t>11.02.2019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105F3478-3283-4B0B-BE87-5195E526A3FC}" type="slidenum">
              <a:rPr lang="ru-RU" smtClean="0"/>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A8C1C121-5378-4C87-AFC3-4E18091AA271}" type="datetimeFigureOut">
              <a:rPr lang="ru-RU" smtClean="0"/>
              <a:t>11.02.2019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105F3478-3283-4B0B-BE87-5195E526A3FC}" type="slidenum">
              <a:rPr lang="ru-RU" smtClean="0"/>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A8C1C121-5378-4C87-AFC3-4E18091AA271}" type="datetimeFigureOut">
              <a:rPr lang="ru-RU" smtClean="0"/>
              <a:t>11.02.2019</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105F3478-3283-4B0B-BE87-5195E526A3FC}" type="slidenum">
              <a:rPr lang="ru-RU" smtClean="0"/>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A8C1C121-5378-4C87-AFC3-4E18091AA271}" type="datetimeFigureOut">
              <a:rPr lang="ru-RU" smtClean="0"/>
              <a:t>11.02.2019</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105F3478-3283-4B0B-BE87-5195E526A3FC}"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A8C1C121-5378-4C87-AFC3-4E18091AA271}" type="datetimeFigureOut">
              <a:rPr lang="ru-RU" smtClean="0"/>
              <a:t>11.02.2019</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105F3478-3283-4B0B-BE87-5195E526A3FC}" type="slidenum">
              <a:rPr lang="ru-RU" smtClean="0"/>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A8C1C121-5378-4C87-AFC3-4E18091AA271}" type="datetimeFigureOut">
              <a:rPr lang="ru-RU" smtClean="0"/>
              <a:t>11.02.2019</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105F3478-3283-4B0B-BE87-5195E526A3F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A8C1C121-5378-4C87-AFC3-4E18091AA271}" type="datetimeFigureOut">
              <a:rPr lang="ru-RU" smtClean="0"/>
              <a:t>11.02.2019</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105F3478-3283-4B0B-BE87-5195E526A3FC}"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A8C1C121-5378-4C87-AFC3-4E18091AA271}" type="datetimeFigureOut">
              <a:rPr lang="ru-RU" smtClean="0"/>
              <a:t>11.02.2019</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105F3478-3283-4B0B-BE87-5195E526A3FC}" type="slidenum">
              <a:rPr lang="ru-RU" smtClean="0"/>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8C1C121-5378-4C87-AFC3-4E18091AA271}" type="datetimeFigureOut">
              <a:rPr lang="ru-RU" smtClean="0"/>
              <a:t>11.02.2019</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5F3478-3283-4B0B-BE87-5195E526A3FC}"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764704"/>
            <a:ext cx="7772400" cy="1829761"/>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7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SNAKE</a:t>
            </a:r>
            <a:endParaRPr lang="ru-RU" sz="7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Подзаголовок 2"/>
          <p:cNvSpPr>
            <a:spLocks noGrp="1"/>
          </p:cNvSpPr>
          <p:nvPr>
            <p:ph type="subTitle" idx="1"/>
          </p:nvPr>
        </p:nvSpPr>
        <p:spPr>
          <a:xfrm>
            <a:off x="685800" y="2623710"/>
            <a:ext cx="7772400" cy="1957418"/>
          </a:xfrm>
        </p:spPr>
        <p:txBody>
          <a:bodyPr>
            <a:normAutofit/>
          </a:bodyPr>
          <a:lstStyle/>
          <a:p>
            <a:r>
              <a:rPr lang="ru-RU" sz="2400" dirty="0" smtClean="0"/>
              <a:t>Игра, написанная с помощью библиотеки </a:t>
            </a:r>
            <a:r>
              <a:rPr lang="en-US" sz="2400" dirty="0" err="1" smtClean="0"/>
              <a:t>Pygame</a:t>
            </a:r>
            <a:r>
              <a:rPr lang="en-US" sz="2400" dirty="0" smtClean="0"/>
              <a:t> </a:t>
            </a:r>
            <a:r>
              <a:rPr lang="ru-RU" sz="2400" dirty="0" smtClean="0"/>
              <a:t>на языке </a:t>
            </a:r>
            <a:r>
              <a:rPr lang="en-US" sz="2400" dirty="0" smtClean="0"/>
              <a:t>Python.3.7</a:t>
            </a:r>
            <a:endParaRPr lang="ru-RU" sz="2400" dirty="0" smtClean="0"/>
          </a:p>
          <a:p>
            <a:endParaRPr lang="ru-RU"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r>
              <a:rPr lang="ru-RU" sz="24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Моторина</a:t>
            </a:r>
            <a:r>
              <a:rPr lang="ru-RU"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Евгения</a:t>
            </a:r>
            <a:endParaRPr lang="ru-RU"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1052736"/>
            <a:ext cx="8229600" cy="4525963"/>
          </a:xfrm>
        </p:spPr>
        <p:txBody>
          <a:bodyPr>
            <a:normAutofit fontScale="85000" lnSpcReduction="20000"/>
          </a:bodyPr>
          <a:lstStyle/>
          <a:p>
            <a:r>
              <a:rPr lang="ru-RU" sz="33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Snake</a:t>
            </a:r>
            <a:r>
              <a:rPr lang="ru-RU" dirty="0" smtClean="0"/>
              <a:t> — компьютерная игра, возникшая в середине или в конце 1970-х. Игрок управляет длинным, тонким существом, напоминающим змею, которое ползает по плоскости (ограниченной стенками), собирая еду, избегая столкновения с собственным хвостом и краями игрового поля. На поле могут присутствовать дополнительные препятствия. Каждый раз, когда змея съедает кусок пищи, она становится длиннее, что постепенно усложняет игру. Игрок управляет направлением движения головы змеи (4 направления: вверх, вниз, влево, вправо), а хвост змеи движется следом. Игрок не может остановить движение змеи.</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Содержимое 6" descr="1.png"/>
          <p:cNvPicPr>
            <a:picLocks noGrp="1" noChangeAspect="1"/>
          </p:cNvPicPr>
          <p:nvPr>
            <p:ph sz="half" idx="1"/>
          </p:nvPr>
        </p:nvPicPr>
        <p:blipFill>
          <a:blip r:embed="rId2" cstate="print"/>
          <a:stretch>
            <a:fillRect/>
          </a:stretch>
        </p:blipFill>
        <p:spPr>
          <a:xfrm>
            <a:off x="457200" y="1963635"/>
            <a:ext cx="4038600" cy="3560967"/>
          </a:xfrm>
        </p:spPr>
      </p:pic>
      <p:pic>
        <p:nvPicPr>
          <p:cNvPr id="8" name="Содержимое 7" descr="2.png"/>
          <p:cNvPicPr>
            <a:picLocks noGrp="1" noChangeAspect="1"/>
          </p:cNvPicPr>
          <p:nvPr>
            <p:ph sz="half" idx="2"/>
          </p:nvPr>
        </p:nvPicPr>
        <p:blipFill>
          <a:blip r:embed="rId3" cstate="print"/>
          <a:stretch>
            <a:fillRect/>
          </a:stretch>
        </p:blipFill>
        <p:spPr>
          <a:xfrm>
            <a:off x="4648200" y="1963635"/>
            <a:ext cx="4038600" cy="356096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одержимое 5"/>
          <p:cNvSpPr>
            <a:spLocks noGrp="1"/>
          </p:cNvSpPr>
          <p:nvPr>
            <p:ph idx="1"/>
          </p:nvPr>
        </p:nvSpPr>
        <p:spPr>
          <a:xfrm>
            <a:off x="457200" y="1916832"/>
            <a:ext cx="8229600" cy="4090459"/>
          </a:xfrm>
        </p:spPr>
        <p:txBody>
          <a:bodyPr/>
          <a:lstStyle/>
          <a:p>
            <a:r>
              <a:rPr lang="ru-RU" dirty="0" smtClean="0"/>
              <a:t>Добавление новых уровней;</a:t>
            </a:r>
          </a:p>
          <a:p>
            <a:r>
              <a:rPr lang="ru-RU" dirty="0" smtClean="0"/>
              <a:t>Разработка улучшений визуализации;</a:t>
            </a:r>
          </a:p>
          <a:p>
            <a:r>
              <a:rPr lang="ru-RU" dirty="0" smtClean="0"/>
              <a:t>Новые возможности и бонусы для игрока.</a:t>
            </a:r>
          </a:p>
          <a:p>
            <a:endParaRPr lang="ru-RU" dirty="0" smtClean="0"/>
          </a:p>
        </p:txBody>
      </p:sp>
      <p:sp>
        <p:nvSpPr>
          <p:cNvPr id="5" name="Заголовок 4"/>
          <p:cNvSpPr>
            <a:spLocks noGrp="1"/>
          </p:cNvSpPr>
          <p:nvPr>
            <p:ph type="title"/>
          </p:nvPr>
        </p:nvSpPr>
        <p:spPr/>
        <p:txBody>
          <a:bodyPr/>
          <a:lstStyle/>
          <a:p>
            <a:r>
              <a:rPr lang="ru-RU" dirty="0" smtClean="0"/>
              <a:t>Возможности для развития</a:t>
            </a:r>
            <a:endParaRPr lang="ru-R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Литейная">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TotalTime>
  <Words>33</Words>
  <Application>Microsoft Office PowerPoint</Application>
  <PresentationFormat>Экран (4:3)</PresentationFormat>
  <Paragraphs>9</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Открытая</vt:lpstr>
      <vt:lpstr>SNAKE</vt:lpstr>
      <vt:lpstr>Слайд 2</vt:lpstr>
      <vt:lpstr>Слайд 3</vt:lpstr>
      <vt:lpstr>Возможности для развития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dc:title>
  <dc:creator>Пользователь Windows</dc:creator>
  <cp:lastModifiedBy>Пользователь Windows</cp:lastModifiedBy>
  <cp:revision>8</cp:revision>
  <dcterms:created xsi:type="dcterms:W3CDTF">2019-02-11T18:19:55Z</dcterms:created>
  <dcterms:modified xsi:type="dcterms:W3CDTF">2019-02-11T19:30:30Z</dcterms:modified>
</cp:coreProperties>
</file>