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c79b0e47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c79b0e4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c79b0e47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c79b0e4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c79b0e47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c79b0e47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c79b0e47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c79b0e4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c79b0e47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c79b0e47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c79b0e47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c79b0e47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c79b0e47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c79b0e47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c79b0e47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c79b0e47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c79b0e47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c79b0e47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c79b0e47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c79b0e47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c79b0e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c79b0e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c79b0e47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c79b0e47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c79b0e47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c79b0e47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c79b0e47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c79b0e47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c79b0e47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c79b0e47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c79b0e47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c79b0e47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c79b0e47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c79b0e47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c79b0e47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c79b0e47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c79b0e47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c79b0e47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c79b0e47e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c79b0e47e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c79b0e47e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c79b0e47e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c79b0e4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c79b0e4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c79b0e47e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c79b0e47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c79b0e4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c79b0e4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c79b0e4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c79b0e4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c79b0e4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c79b0e4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c79b0e4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c79b0e4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c79b0e4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c79b0e4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79b0e47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79b0e4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информационных технологий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Тимофей Вадимович Латыпов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типов данных в памяти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00" y="1922450"/>
            <a:ext cx="22479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338" y="1497788"/>
            <a:ext cx="58007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2813" y="2840838"/>
            <a:ext cx="52578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отрицательных чисел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byte x = -5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/>
              <a:t>0101 -&gt; 1101 -&gt; 1010 -&gt; 1011</a:t>
            </a:r>
            <a:endParaRPr sz="23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21925"/>
            <a:ext cx="4219575" cy="8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Значимые и ссылочные типы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Значимые типы данных копируются по значению, а не по ссылке. Изменяя одну переменную мы никак не влияем на вторую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byte x = 5;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byte y = x;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Cсылочные типы данных ссылаются на одно и тоже значение в памяти. Поэтому изменяя один мы изменим и другой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byte[] arr = {2,4,5,7,9};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byte[] copy = arr; //Скопировалась лишь ссылка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75" y="3463375"/>
            <a:ext cx="2327725" cy="11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памятью в языках программирования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Ручное управление памятью (C,C++,Rust)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u" sz="1900"/>
              <a:t>Выделил память - освободи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Автоматическое управление памятью (С#, Python, Java)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u" sz="1900"/>
              <a:t>Работу с памятью выполняет сборщик мусора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архитектур и обратной совместимости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vs AMD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 каждой </a:t>
            </a:r>
            <a:r>
              <a:rPr lang="ru"/>
              <a:t>архитектуры</a:t>
            </a:r>
            <a:r>
              <a:rPr lang="ru"/>
              <a:t> свой набор команд. Если каждый создатель ЯП будет транслировать свой язык в определённый набор команд, то тогда процессор должен уметь запускать программу на каждом ЯП,а не хотя бы на одном.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Необходимо, чтобы ПО для старых процессоров запускалось на новых, при этом новые имели бы какие-то нововведения.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000"/>
              <a:t>Единая архитектура наборов программ</a:t>
            </a:r>
            <a:endParaRPr b="1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Архитектуры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X86 - ПК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ARM - мобильные устройства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AVR - микроконтроллеры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 каждой свой набор команд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x86. Разрядность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8086 … Core i7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Разрядность определяет размер машинного слова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8086 - 80286		16 бит	0-65535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80386 			32 бит 	до 4ГБ	(x86)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AMD64==EM64T	64 бит	до 2^64	(x86-64)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Регистры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22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Маленькие ячейки памяти, расположенные на процессоре.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Размер регистра = разрядность процессора.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ru" sz="2000"/>
              <a:t>Регистры общего назначения</a:t>
            </a:r>
            <a:r>
              <a:rPr lang="ru" sz="2000"/>
              <a:t> (для программистов): переменные, параметры, результаты вычислений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ru" sz="2000"/>
              <a:t>Регистры специального назначения </a:t>
            </a:r>
            <a:r>
              <a:rPr lang="ru" sz="2000"/>
              <a:t>(для конкретного содержимого) : сегментные, для работы со стеком, флаговые регистры, указатель команд</a:t>
            </a:r>
            <a:endParaRPr sz="2000"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553" y="3319500"/>
            <a:ext cx="4764900" cy="16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Режимы работы процессора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Режим реальных адресов - 16 бит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Защищённый - 32 бита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Обеспечивается защита ОС и прикладных программ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ОС назначается главной, а ПО ограничено возможностями 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64 разрядный - 64 бита.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Так же соблюдается защита ОС и ПО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Режим реальных адресов + защищённый - legacy/IA-32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64-х разрядный + режим совместимости long/IA-32e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Уровни привелегий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9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0 - </a:t>
            </a:r>
            <a:r>
              <a:rPr lang="ru" sz="2000"/>
              <a:t>привилегированный</a:t>
            </a:r>
            <a:r>
              <a:rPr lang="ru" sz="2000"/>
              <a:t>. Полный доступ к процессору. Для ОС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1 - больше запретов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2 - запреты первого ++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3 - запреты первого и второго ++. Пользовательский. Для ПО.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работает память?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600"/>
              <a:t>В памяти можно сохранять что угодно - текст, изображения, видео в виде двоичных чисел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Адресация в режиме реальных адресов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Логический адрес = адрес начала сегмента:смещение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Физический адрес = адрес начала сегмента &lt;&lt; 4 + смещение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393175"/>
            <a:ext cx="62484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Адресация в </a:t>
            </a:r>
            <a:r>
              <a:rPr lang="ru"/>
              <a:t>защищенном</a:t>
            </a:r>
            <a:r>
              <a:rPr lang="ru"/>
              <a:t> режиме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 делится на сегменты до 4ГБ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Программы работают в виртуальном адресном пространстве с виртуальными адресами памяти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Виртуальная память - страничная организация памяти: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Память делится на страницы, Создаются таблицы страниц, которые объединяются в каталог страниц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438" y="3178975"/>
            <a:ext cx="49244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64 разрядный режим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Общие концепции адресации остаются теми же.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Не 2^64, а до 2^52 физической и 2^48 виртуальной памяти.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Прерывания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постоянно чем-то занят.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Аппаратные устройства передают сигнал на специальный контроллер, а от него на процессор </a:t>
            </a:r>
            <a:r>
              <a:rPr lang="ru"/>
              <a:t>передается</a:t>
            </a:r>
            <a:r>
              <a:rPr lang="ru"/>
              <a:t> сигнал на прерывание.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Прерывание - сигнал процессору о том, чтобы он прервал выполнение текущей программы и передал управление специальной функции-обработчику прерывания.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Исключения(генерируются ЦП при попытке программы нарушить уровни защиты)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Аппаратные(генерируются контроллером прерываний)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Программные прерывания(создаёт программист)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Многозадачность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Программа разбивается на процессы, а те в свою очередь разбиваются на потоки или задачи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Процессор делает всё </a:t>
            </a:r>
            <a:r>
              <a:rPr lang="ru"/>
              <a:t>по очереди</a:t>
            </a:r>
            <a:r>
              <a:rPr lang="ru"/>
              <a:t>. Но благодаря прерываниям, он может создать иллюзию одновременной работы нескольких приложений на компьютере, быстро переключаясь между ними и передавая контроль.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Ассемблер - это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Ассемблер - база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Ассемблер - “Я хочу разобраться как работает мой код”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Ассемблер - нет абстракций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Ассемблер - инструмент для изучения работы компьютера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Язык ассемблера - язык программирования, состоящий из команд процессора, представленных в виде символических обозначений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Ассемблер - компилятор языка ассемблера в машинный код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Команды ассемблера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command op1, op2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command op1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mov ax,5 - поместить в регистр AX значение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mov ax,bx - поместить в регистр AX значение из регистра BX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Сегменты программы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Сегмент кода - наш код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Сегмент данных - глобальные переменные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Сегмент стека - стек вызовов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Сегменты располагаются в ОЗУ и имеют собственные адреса: CS(code),DS(data),SS(stack),ES,GS,FS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Логический адрес: DS:var = адрес сегмента : смещение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Минимальный размер - 16 байт. Максимальный - 64 Кбайт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Организация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памяти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357325"/>
            <a:ext cx="4389000" cy="32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Program segment prefix - PSP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100h = 256 байт</a:t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701" y="0"/>
            <a:ext cx="42012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компилятор</a:t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4472000" y="1185875"/>
            <a:ext cx="43602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компиляции такой программы возникает </a:t>
            </a:r>
            <a:r>
              <a:rPr i="1" lang="ru"/>
              <a:t>проблема опережающей ссылки.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её решения компиляция осуществляется в 2 прохода: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Первый - директивы, символические имена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Второй - объектные модули: таблица точек входа, внешних ссылок, машинные команды и константы</a:t>
            </a:r>
            <a:endParaRPr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22" y="1185872"/>
            <a:ext cx="4003150" cy="2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памяти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54575" y="111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Регистры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Кэш-память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ru" sz="2400"/>
              <a:t>Оперативная память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Внешняя память</a:t>
            </a:r>
            <a:endParaRPr sz="24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2500325"/>
            <a:ext cx="38100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Транслятор(linker,компоновщик)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 одного файла получается один объектный модуль.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файлов несколько, то на каждый создастся объектный модуль, которые занимают собственное адресное пространство. При этом разным модулям неизвестно о других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решения этой проблемы используется компоновщик, который объединяет эти модули в исполняемый файл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памяти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 - множество ячеек(битов), </a:t>
            </a:r>
            <a:r>
              <a:rPr lang="ru"/>
              <a:t>объединенных</a:t>
            </a:r>
            <a:r>
              <a:rPr lang="ru"/>
              <a:t> в группы по 8(байт или октет). За раз процессор может обратиться к байту, но не к биту.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/>
              <a:t>Бит - минимальная единица хранения информации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/>
              <a:t>Байт - минимальная ячейка адресации</a:t>
            </a:r>
            <a:endParaRPr b="1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Ячейка памяти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0x01 - Адрес ячейки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0-й элемент - младший разряд, 7-й элемент - старший разряд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381250"/>
            <a:ext cx="47625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адресации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Байтовая адресация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Каждый байт имеет отдельный адрес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Словесная адресация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Размер ячейки памяти равен </a:t>
            </a:r>
            <a:r>
              <a:rPr i="1" lang="ru" sz="1800"/>
              <a:t>машинному слову</a:t>
            </a:r>
            <a:r>
              <a:rPr lang="ru" sz="1800"/>
              <a:t> (32,64 бита)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байт = 8 бит?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Текст - основной вид информации, с которой работает компьютер. Необходимо было создать кодировку, в которой каждый символ помещался в 1 ячейку.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Первая кодировка - 6 бит, 54 символа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Однако было удобнее работать с 7-ю битами, а также стандарт требовал расширения. Таким образом появился </a:t>
            </a:r>
            <a:r>
              <a:rPr b="1" lang="ru"/>
              <a:t>ASCII - 7 бит, 256 символов.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 ОЗУ. Адреса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 оперативной памяти должен быть кратен размеру ячейки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Размер регистра процессора определяет максимальный размер памяти, который он может адресовать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2886075"/>
            <a:ext cx="37147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Выравнивание памяти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Для максимальной эффективности памяти, машинные слова должны быть выровнены по естестественным границам. Таким образом, процессор будет выполнять меньше обращений к памяти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