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Proxima Nova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ProximaNova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italic.fntdata"/><Relationship Id="rId14" Type="http://schemas.openxmlformats.org/officeDocument/2006/relationships/font" Target="fonts/ProximaNova-bold.fntdata"/><Relationship Id="rId16" Type="http://schemas.openxmlformats.org/officeDocument/2006/relationships/font" Target="fonts/ProximaNova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9e9f2b9fef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9e9f2b9fef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9e9f2b9fef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9e9f2b9fef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9e9f2b9fef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9e9f2b9fef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9e9f2b9fef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9e9f2b9fef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9e9f2b9fef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9e9f2b9fef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9e9f2b9fef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9e9f2b9fef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Основы информационных технологий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Тимофей Вадимович Латыпов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Отрицательные числа в двоичной системе счисления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Прямой код</a:t>
            </a:r>
            <a:r>
              <a:rPr lang="ru"/>
              <a:t> - старший бит становится битом знака (0 - ”-”, 1 - “+”)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Проблема: число “-0”, нет возможности вычитать, необходимо обрабатывать бит знака.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/>
              <a:t>Обратный код</a:t>
            </a:r>
            <a:r>
              <a:rPr lang="ru"/>
              <a:t> - все биты, кроме старшего, инвертируются.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Проблема с “-0” не решена.Теперь возможна операция вычитания, но выдает результат не всегда.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ru"/>
              <a:t>Дополнительный код</a:t>
            </a:r>
            <a:r>
              <a:rPr lang="ru"/>
              <a:t> - К отрицательным числам добавляется единица.</a:t>
            </a:r>
            <a:br>
              <a:rPr lang="ru"/>
            </a:br>
            <a:r>
              <a:rPr lang="ru"/>
              <a:t>“-0” решено! Есть место для ещё одного числа. Арифметика корректна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Дробные </a:t>
            </a:r>
            <a:r>
              <a:rPr lang="ru"/>
              <a:t>числа в двоичной системе счисления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Для перевода в двоичную: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Переводим отдельно целую часть. Дробную часть умножаем на 2, записываем целую часть в ответ, отбрасываем её и снова умножаем. Повторяем пока дробная часть не станет равна 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Для перевода в десятичную: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Всё то же, только цифры дробной части умножаем на основание в отрицательной степени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IEEE 754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IEEE(</a:t>
            </a:r>
            <a:r>
              <a:rPr i="1" lang="ru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Institute of Electrical and Electronics Engineers</a:t>
            </a:r>
            <a:r>
              <a:rPr lang="ru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— это международная некоммерческая организация, занимающаяся продвижением технологий и инноваций в области электроники, информационных технологий и других смежных областей. Она была основана в 1904 году.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IEEE 754 — это международный стандарт, описывающий форматы чисел с плавающей запятой и методы их использования в компьютерах. Он был разработан в 1980-х годах и до сих пор является основным стандартом для большинства процессоров и операционных систем.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Дробные числа в двоичной системе счисления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Одинарной точности - 32 бит (float), Двойной точности - 64 бит (double).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Экспоненциальная запись - (-1)^S * 1.M * 10^E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197236"/>
            <a:ext cx="9144001" cy="1864179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061424"/>
            <a:ext cx="9144001" cy="6767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Алгоритмы. Блок-схемы</a:t>
            </a:r>
            <a:endParaRPr/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11700" y="1152475"/>
            <a:ext cx="5600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>
                <a:solidFill>
                  <a:schemeClr val="dk1"/>
                </a:solidFill>
              </a:rPr>
              <a:t>Алгоритм — это последовательность инструкций, которые выполняются для решения определенной задачи. Алгоритм - главный инструмент программиста.</a:t>
            </a:r>
            <a:br>
              <a:rPr lang="ru" sz="1700">
                <a:solidFill>
                  <a:schemeClr val="dk1"/>
                </a:solidFill>
              </a:rPr>
            </a:br>
            <a:br>
              <a:rPr lang="ru" sz="1700">
                <a:solidFill>
                  <a:schemeClr val="dk1"/>
                </a:solidFill>
              </a:rPr>
            </a:br>
            <a:r>
              <a:rPr lang="ru" sz="1700">
                <a:solidFill>
                  <a:schemeClr val="dk1"/>
                </a:solidFill>
              </a:rPr>
              <a:t>Блок-схема - </a:t>
            </a:r>
            <a:r>
              <a:rPr lang="ru" sz="1700">
                <a:solidFill>
                  <a:srgbClr val="202122"/>
                </a:solidFill>
                <a:highlight>
                  <a:srgbClr val="FFFFFF"/>
                </a:highlight>
              </a:rPr>
              <a:t>распространённый тип схем, описывающих алгоритмы или процессы, в которых отдельные шаги изображаются в виде блоков различной формы, соединённых между собой линиями, указывающими направление последовательности.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33663" y="749338"/>
            <a:ext cx="2505075" cy="381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Нотация BigO</a:t>
            </a:r>
            <a:endParaRPr/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311700" y="1152475"/>
            <a:ext cx="2862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Зависимость количества операций, которые будут выполнены перед тем, как алгоритм завершится, от входных параметров</a:t>
            </a:r>
            <a:endParaRPr/>
          </a:p>
        </p:txBody>
      </p:sp>
      <p:pic>
        <p:nvPicPr>
          <p:cNvPr id="100" name="Google Shape;1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60124" y="848600"/>
            <a:ext cx="5790400" cy="402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