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0" r:id="rId3"/>
    <p:sldId id="261" r:id="rId4"/>
    <p:sldId id="265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90c0da62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90c0da62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90c0da6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90c0da6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0c0da62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90c0da62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90c0da62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90c0da62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двоичного адреса в десятичный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72" y="1152475"/>
            <a:ext cx="5099650" cy="36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десятичного адреса в двоичный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213" y="1017725"/>
            <a:ext cx="6807575" cy="38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1. Перевести адрес </a:t>
            </a:r>
            <a:r>
              <a:rPr lang="ru" sz="19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152.138.77.82 </a:t>
            </a:r>
            <a:r>
              <a:rPr lang="ru" dirty="0"/>
              <a:t>в двоичный вид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2. Перевести адрес </a:t>
            </a:r>
            <a:r>
              <a:rPr lang="ru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172.16.2.128</a:t>
            </a:r>
            <a:r>
              <a:rPr lang="ru" dirty="0"/>
              <a:t> в двоичный вид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3. Перевести адрес </a:t>
            </a:r>
            <a:r>
              <a:rPr lang="ru" sz="2300" b="1" dirty="0"/>
              <a:t>11000000.10101000.00000001.00110111</a:t>
            </a:r>
            <a:r>
              <a:rPr lang="ru" dirty="0"/>
              <a:t> в десятичный вид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4. Перевести адрес </a:t>
            </a:r>
            <a:r>
              <a:rPr lang="ru" sz="2300" b="1" dirty="0"/>
              <a:t>10101010.01111011.01001110.00010110</a:t>
            </a:r>
            <a:r>
              <a:rPr lang="ru" dirty="0"/>
              <a:t> в десятичный вид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1. По за­дан­ным IP-ад­ре­су узла и маске опре­де­ли­те адрес сети. IP-адрес узла: 218.137.218.137 Маска: 255.255.248.0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2. По за­дан­ным IP-ад­ре­су узла и маске опре­де­ли­те адрес сети. IP-адрес узла: 172.16.132.70 Маска: 255.255.240.0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3. Для узла с IP-адресом 111.81.208.27 адрес сети равен 111.81.192.0. Найти маску подсети. Ответ запишите в виде десятичного числа.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4. IP узла: 172.16.20.35 IP сети: 172.16.20.32. Найти маску подсети. Ответ запишите в виде десятичного числа.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155</Words>
  <Application>Microsoft Office PowerPoint</Application>
  <PresentationFormat>Экран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Proxima Nova</vt:lpstr>
      <vt:lpstr>Arial</vt:lpstr>
      <vt:lpstr>Times New Roman</vt:lpstr>
      <vt:lpstr>Spearmint</vt:lpstr>
      <vt:lpstr>Преобразование двоичного адреса в десятичный</vt:lpstr>
      <vt:lpstr>Преобразование десятичного адреса в двоичный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информационных технологий</dc:title>
  <dc:creator>Тимофей Латыпов</dc:creator>
  <cp:lastModifiedBy>Тимофей Латыпов</cp:lastModifiedBy>
  <cp:revision>4</cp:revision>
  <dcterms:modified xsi:type="dcterms:W3CDTF">2024-01-19T19:55:44Z</dcterms:modified>
</cp:coreProperties>
</file>