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90c0da62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90c0da62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90c0da628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90c0da62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90c0da62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90c0da62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90c0da62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90c0da62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90c0da62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90c0da62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90c0da62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90c0da62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90c0da62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90c0da62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90c0da62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90c0da62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90c0da62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90c0da62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90c0da62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90c0da62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90c0da62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90c0da62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90c0da628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90c0da62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90c0da62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90c0da62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ver.top-academy.r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Основы информационных технологий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Тимофей Вадимович Латыпов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 за­дан­ным IP-ад­ре­су узла и маске опре­де­ли­те адрес сети. IP-адрес узла: 218.137.218.137 Маска: 255.255.248.0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По за­дан­ным IP-ад­ре­су узла и маске опре­де­ли­те адрес сети. IP-адрес узла: 172.16.132.70 Маска: 255.255.240.0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Для узла с IP-адресом 111.81.208.27 адрес сети равен 111.81.192.0. Найти маску подсети. Ответ запишите в виде десятичного числа.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IP узла: 172.16.20.35 IP сети: 172.16.20.32. Найти маску подсети. Ответ запишите в виде десятичного числа.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Выделение подсетей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Существует возможность создания нескольких подсетей из одного блока адресов.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Ограничение широковещательного трафика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Разделение сети в соответствии с требованиями.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Безопасность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60" y="0"/>
            <a:ext cx="8315075" cy="3181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300" y="3372575"/>
            <a:ext cx="9055699" cy="13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31601" cy="2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600" y="2918525"/>
            <a:ext cx="8920810" cy="16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Доступный диапазон доступных для распределения адресов 192.168.1.0/24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/>
              <a:t>Выделить 6 подсетей, определить максимальное количество узлов в каждой подсети.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Адреса стека TCP/IP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Локальные. Адресация в пределах локальной сети. Определяются технологией Ethernet. MAC адрес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00-14-78-EE-19-F8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Сетевые. Для адресации в пределах составной сети. 4 байта. 2 части: адрес сети и адрес узла. IP адрес идентифицирует интерфейс сетевого устройства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192.168.110.2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Символьные. Доменные имена (DNS - Domain Name Server).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https://tver.top-academy.ru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IP адрес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Dotted decimal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Digital logic</a:t>
            </a:r>
            <a:endParaRPr sz="230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063" y="2119150"/>
            <a:ext cx="5131875" cy="1029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3145" y="3148162"/>
            <a:ext cx="4917706" cy="996138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3128875" y="4144300"/>
            <a:ext cx="51318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Адрес сети и адрес хоста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Преобразование двоичного адреса в десятичный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172" y="1152475"/>
            <a:ext cx="5099650" cy="369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Преобразование десятичного адреса в двоичный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213" y="1017725"/>
            <a:ext cx="6807575" cy="38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Перевести адрес </a:t>
            </a:r>
            <a:r>
              <a:rPr b="1" lang="ru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152.138.77.82 </a:t>
            </a:r>
            <a:r>
              <a:rPr lang="ru"/>
              <a:t>в двоичный вид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Перевести адрес </a:t>
            </a:r>
            <a:r>
              <a:rPr b="1"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172.16.2.128</a:t>
            </a:r>
            <a:r>
              <a:rPr lang="ru"/>
              <a:t> в двоичный вид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Перевести адрес </a:t>
            </a:r>
            <a:r>
              <a:rPr b="1" lang="ru" sz="2300"/>
              <a:t>11000000101010000000000100110111</a:t>
            </a:r>
            <a:r>
              <a:rPr lang="ru"/>
              <a:t> в десятичный вид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Перевести адрес </a:t>
            </a:r>
            <a:r>
              <a:rPr b="1" lang="ru" sz="2300"/>
              <a:t>10101010011110110100111000010110</a:t>
            </a:r>
            <a:r>
              <a:rPr lang="ru"/>
              <a:t> в десятичный вид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IP различного назначения. Сетевой адрес и Host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Network.Определяет всю сеть данного интервала, у всех хостов будут одинаковые биты в сетевой части.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Host. Уникально идентифицирует устройство сети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309" y="1152474"/>
            <a:ext cx="3692990" cy="374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Широковещательный адрес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442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Специальный адрес, который представляет все хосты в этой сети. Используется для отправки всем хостам сети.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 хостовой части все 1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215" y="1017725"/>
            <a:ext cx="3784936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Сетевые префиксы и маска подсети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Префиксная длина - число битов в адресе, который даёт нам сетевую часть.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500"/>
              <a:t>172.16.4.0/24 - первые 24 бита - сетевой адрес, оставшиеся 8 - хост-часть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500"/>
              <a:t>Маска подсети - 32 бита, использует 1 и 0, чтобы указать какие биты адреса сетевые, какие хостовые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